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58" r:id="rId5"/>
  </p:sldMasterIdLst>
  <p:notesMasterIdLst>
    <p:notesMasterId r:id="rId14"/>
  </p:notesMasterIdLst>
  <p:handoutMasterIdLst>
    <p:handoutMasterId r:id="rId15"/>
  </p:handoutMasterIdLst>
  <p:sldIdLst>
    <p:sldId id="298" r:id="rId6"/>
    <p:sldId id="265" r:id="rId7"/>
    <p:sldId id="291" r:id="rId8"/>
    <p:sldId id="343" r:id="rId9"/>
    <p:sldId id="257" r:id="rId10"/>
    <p:sldId id="344" r:id="rId11"/>
    <p:sldId id="315" r:id="rId12"/>
    <p:sldId id="346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05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3F3C2B-2DDF-5308-6A84-8D19D3E1FAFE}" name="Williams, Toni" initials="WT" userId="S::Williamstl@cdmsmith.com::5e9832fe-d05d-442c-a75b-b8a5aa7bbb60" providerId="AD"/>
  <p188:author id="{B6DE4E81-A771-49A4-D9A7-0C9082E2CCB1}" name="Eberts, Ralph T." initials="ET" userId="S::ebertsrt@cdmsmith.com::1f9a45f2-e727-4518-aef0-dbb730afc57c" providerId="AD"/>
  <p188:author id="{2C781CB2-A7A0-11B9-DFDD-8B41E0155704}" name="Aflaki, Roshanak" initials="AR" userId="S::aflakir@cdmsmith.com::6e70aa08-5b4b-4f31-899e-9e726fd8fb2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per, Joshua J." initials="SJJ" lastIdx="1" clrIdx="0">
    <p:extLst>
      <p:ext uri="{19B8F6BF-5375-455C-9EA6-DF929625EA0E}">
        <p15:presenceInfo xmlns:p15="http://schemas.microsoft.com/office/powerpoint/2012/main" userId="S::soperjj@cdmsmith.com::51ee2d8e-f2eb-42fe-a776-c8a1c0c7ef58" providerId="AD"/>
      </p:ext>
    </p:extLst>
  </p:cmAuthor>
  <p:cmAuthor id="2" name="Aflaki, Roshanak" initials="AR" lastIdx="1" clrIdx="1">
    <p:extLst>
      <p:ext uri="{19B8F6BF-5375-455C-9EA6-DF929625EA0E}">
        <p15:presenceInfo xmlns:p15="http://schemas.microsoft.com/office/powerpoint/2012/main" userId="S::aflakir@cdmsmith.com::6e70aa08-5b4b-4f31-899e-9e726fd8fb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D6CB6"/>
    <a:srgbClr val="69B833"/>
    <a:srgbClr val="69B834"/>
    <a:srgbClr val="0D6FBD"/>
    <a:srgbClr val="063D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8"/>
    <p:restoredTop sz="94737"/>
  </p:normalViewPr>
  <p:slideViewPr>
    <p:cSldViewPr snapToGrid="0">
      <p:cViewPr>
        <p:scale>
          <a:sx n="94" d="100"/>
          <a:sy n="94" d="100"/>
        </p:scale>
        <p:origin x="1976" y="944"/>
      </p:cViewPr>
      <p:guideLst>
        <p:guide pos="205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  <a:latin typeface="Calibri Light" panose="020F0302020204030204" pitchFamily="34" charset="0"/>
              </a:rPr>
              <a:t>Comparison of Quantities (ppb)</a:t>
            </a:r>
            <a:endParaRPr lang="en-US" dirty="0">
              <a:effectLst/>
              <a:latin typeface="Calibri Light" panose="020F03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Sheet1!$D$5:$D$8</c:f>
              <c:strCache>
                <c:ptCount val="4"/>
                <c:pt idx="0">
                  <c:v>household dust</c:v>
                </c:pt>
                <c:pt idx="1">
                  <c:v>cosmetics </c:v>
                </c:pt>
                <c:pt idx="2">
                  <c:v>biosolids</c:v>
                </c:pt>
                <c:pt idx="3">
                  <c:v>effluent</c:v>
                </c:pt>
              </c:strCache>
            </c:strRef>
          </c:cat>
          <c:val>
            <c:numRef>
              <c:f>Sheet1!$E$5:$E$8</c:f>
              <c:numCache>
                <c:formatCode>#,##0</c:formatCode>
                <c:ptCount val="4"/>
                <c:pt idx="0">
                  <c:v>22637</c:v>
                </c:pt>
                <c:pt idx="1">
                  <c:v>1050</c:v>
                </c:pt>
                <c:pt idx="2" formatCode="General">
                  <c:v>197</c:v>
                </c:pt>
                <c:pt idx="3" formatCode="General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4-1F4F-B81B-188845587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0716671"/>
        <c:axId val="930718319"/>
      </c:barChart>
      <c:catAx>
        <c:axId val="930716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0718319"/>
        <c:crosses val="autoZero"/>
        <c:auto val="1"/>
        <c:lblAlgn val="ctr"/>
        <c:lblOffset val="100"/>
        <c:noMultiLvlLbl val="0"/>
      </c:catAx>
      <c:valAx>
        <c:axId val="930718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0716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DMSmith_logo_print_PMS_BlueG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75" y="8530130"/>
            <a:ext cx="901700" cy="39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291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CDMSmith_logo_print_PMS_BlueG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75" y="8530130"/>
            <a:ext cx="901700" cy="39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749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F66189-7CA8-416B-BC50-59C7FD8318F1}"/>
              </a:ext>
            </a:extLst>
          </p:cNvPr>
          <p:cNvCxnSpPr>
            <a:cxnSpLocks/>
          </p:cNvCxnSpPr>
          <p:nvPr userDrawn="1"/>
        </p:nvCxnSpPr>
        <p:spPr>
          <a:xfrm>
            <a:off x="-344245" y="3822030"/>
            <a:ext cx="9754164" cy="8627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28222540-554C-4C4B-B25A-DF8C4C98C2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3102" y="1"/>
            <a:ext cx="11480518" cy="365923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CB7FCB66-B9A6-4AF1-B365-F12874249A2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6184" y="989704"/>
            <a:ext cx="3789014" cy="1435052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E1235D-7D8D-4B02-9974-7D5930C6E2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068" y="3318921"/>
            <a:ext cx="1346056" cy="134605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510A52-AA4F-4891-967F-D6C8A5F1B0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1900" y="3318920"/>
            <a:ext cx="1346056" cy="134605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298D45-D4CA-4142-B697-EE41D56D4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8069" y="3318921"/>
            <a:ext cx="1346056" cy="1346056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A1D9F6B-14D4-48E9-ADB6-91A742942513}"/>
              </a:ext>
            </a:extLst>
          </p:cNvPr>
          <p:cNvGrpSpPr/>
          <p:nvPr userDrawn="1"/>
        </p:nvGrpSpPr>
        <p:grpSpPr>
          <a:xfrm>
            <a:off x="8117636" y="3799866"/>
            <a:ext cx="753379" cy="216883"/>
            <a:chOff x="9299252" y="4285673"/>
            <a:chExt cx="1588162" cy="4572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8E7D4C-082B-4B49-A6D1-4A9544E5FF2E}"/>
                </a:ext>
              </a:extLst>
            </p:cNvPr>
            <p:cNvSpPr/>
            <p:nvPr userDrawn="1"/>
          </p:nvSpPr>
          <p:spPr>
            <a:xfrm rot="10800000">
              <a:off x="10430214" y="4285673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Calibri Light" panose="020F03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BB6CEF-4F1D-4B43-B54D-6F992E6E0919}"/>
                </a:ext>
              </a:extLst>
            </p:cNvPr>
            <p:cNvSpPr/>
            <p:nvPr userDrawn="1"/>
          </p:nvSpPr>
          <p:spPr>
            <a:xfrm rot="10800000">
              <a:off x="9864733" y="4285673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Calibri Light" panose="020F030202020403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1DAD937-EDC4-46BF-8AF4-D76F37458E12}"/>
                </a:ext>
              </a:extLst>
            </p:cNvPr>
            <p:cNvSpPr/>
            <p:nvPr userDrawn="1"/>
          </p:nvSpPr>
          <p:spPr>
            <a:xfrm rot="10800000">
              <a:off x="9299252" y="4285673"/>
              <a:ext cx="457200" cy="457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Calibri Light" panose="020F0302020204030204" pitchFamily="34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D24F997-23B6-4992-896E-68C77CF43B8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47" y="4540561"/>
            <a:ext cx="2686282" cy="513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D9DF0C-1D76-421C-95B2-4CA424785A4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384" y="3979705"/>
            <a:ext cx="1346056" cy="59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2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41302" y="4800600"/>
            <a:ext cx="4682392" cy="334566"/>
          </a:xfrm>
        </p:spPr>
        <p:txBody>
          <a:bodyPr anchor="ctr"/>
          <a:lstStyle>
            <a:lvl1pPr>
              <a:buNone/>
              <a:defRPr sz="1050" b="1" i="1" baseline="0">
                <a:solidFill>
                  <a:schemeClr val="bg1"/>
                </a:solidFill>
              </a:defRPr>
            </a:lvl1pPr>
            <a:lvl2pPr>
              <a:buNone/>
              <a:defRPr sz="1050" b="1" i="1">
                <a:solidFill>
                  <a:schemeClr val="accent2"/>
                </a:solidFill>
              </a:defRPr>
            </a:lvl2pPr>
            <a:lvl3pPr>
              <a:buNone/>
              <a:defRPr sz="1050" b="1" i="1">
                <a:solidFill>
                  <a:schemeClr val="accent2"/>
                </a:solidFill>
              </a:defRPr>
            </a:lvl3pPr>
            <a:lvl4pPr>
              <a:buNone/>
              <a:defRPr sz="1050" b="1" i="1">
                <a:solidFill>
                  <a:schemeClr val="accent2"/>
                </a:solidFill>
              </a:defRPr>
            </a:lvl4pPr>
            <a:lvl5pPr>
              <a:buNone/>
              <a:defRPr sz="1050" b="1" i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7361239" y="4808935"/>
            <a:ext cx="954087" cy="1571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6594476" y="4808936"/>
            <a:ext cx="744538" cy="15835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4B8714F-81A5-41C0-B4F7-B5943D50BB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67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41302" y="4800600"/>
            <a:ext cx="4682392" cy="334566"/>
          </a:xfrm>
        </p:spPr>
        <p:txBody>
          <a:bodyPr anchor="ctr"/>
          <a:lstStyle>
            <a:lvl1pPr>
              <a:buNone/>
              <a:defRPr sz="1050" b="1" i="1" baseline="0">
                <a:solidFill>
                  <a:schemeClr val="bg1"/>
                </a:solidFill>
              </a:defRPr>
            </a:lvl1pPr>
            <a:lvl2pPr>
              <a:buNone/>
              <a:defRPr sz="1050" b="1" i="1">
                <a:solidFill>
                  <a:schemeClr val="accent2"/>
                </a:solidFill>
              </a:defRPr>
            </a:lvl2pPr>
            <a:lvl3pPr>
              <a:buNone/>
              <a:defRPr sz="1050" b="1" i="1">
                <a:solidFill>
                  <a:schemeClr val="accent2"/>
                </a:solidFill>
              </a:defRPr>
            </a:lvl3pPr>
            <a:lvl4pPr>
              <a:buNone/>
              <a:defRPr sz="1050" b="1" i="1">
                <a:solidFill>
                  <a:schemeClr val="accent2"/>
                </a:solidFill>
              </a:defRPr>
            </a:lvl4pPr>
            <a:lvl5pPr>
              <a:buNone/>
              <a:defRPr sz="1050" b="1" i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7361239" y="4808935"/>
            <a:ext cx="954087" cy="1571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6594476" y="4808936"/>
            <a:ext cx="744538" cy="15835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535BE80-4217-42B0-915B-B37B644500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7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588DB-E360-4561-A441-9F07ED802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FDDAB-058A-42D6-B742-0CA257BB6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5C832-E384-4EA6-9937-7709707DE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E65EC-7EAB-4FE3-BBDD-733B9086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8E55D-5E70-4FFE-848A-F257F412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941B-76D1-4ED8-858E-60ECA28270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22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964565"/>
            <a:ext cx="8178800" cy="3638550"/>
          </a:xfrm>
        </p:spPr>
        <p:txBody>
          <a:bodyPr/>
          <a:lstStyle>
            <a:lvl1pPr marL="231775" indent="-231775">
              <a:buClr>
                <a:schemeClr val="bg1">
                  <a:lumMod val="85000"/>
                </a:schemeClr>
              </a:buClr>
              <a:buFont typeface="Wingdings" charset="2"/>
              <a:buChar char="§"/>
              <a:defRPr/>
            </a:lvl1pPr>
            <a:lvl2pPr marL="457200" indent="-225425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/>
            </a:lvl2pPr>
            <a:lvl3pPr marL="688975" indent="-231775">
              <a:buClr>
                <a:schemeClr val="bg1">
                  <a:lumMod val="85000"/>
                </a:schemeClr>
              </a:buClr>
              <a:buFont typeface="Calibri" panose="020F0502020204030204" pitchFamily="34" charset="0"/>
              <a:buChar char="–"/>
              <a:defRPr/>
            </a:lvl3pPr>
            <a:lvl4pPr marL="1600120" indent="-228588">
              <a:buClr>
                <a:schemeClr val="accent1"/>
              </a:buClr>
              <a:buFont typeface="Wingdings" charset="2"/>
              <a:buChar char="§"/>
              <a:defRPr/>
            </a:lvl4pPr>
            <a:lvl5pPr marL="2057297" indent="-228588">
              <a:buClr>
                <a:schemeClr val="accent1"/>
              </a:buClr>
              <a:buFont typeface="Wingdings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4CA0910-F0E5-4529-8770-F66C1C9D3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defTabSz="685800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1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08000" y="964567"/>
            <a:ext cx="3924300" cy="3693557"/>
          </a:xfrm>
          <a:prstGeom prst="rect">
            <a:avLst/>
          </a:prstGeom>
        </p:spPr>
        <p:txBody>
          <a:bodyPr>
            <a:normAutofit/>
          </a:bodyPr>
          <a:lstStyle>
            <a:lvl1pPr marL="227001" indent="-227001">
              <a:buClr>
                <a:schemeClr val="bg1">
                  <a:lumMod val="85000"/>
                </a:schemeClr>
              </a:buClr>
              <a:buFont typeface="Wingdings" charset="2"/>
              <a:buChar char="§"/>
              <a:defRPr sz="1800">
                <a:latin typeface="Calibri Light" panose="020F0302020204030204" pitchFamily="34" charset="0"/>
              </a:defRPr>
            </a:lvl1pPr>
            <a:lvl2pPr marL="460352" indent="-233351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 lang="en-US" sz="150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687354" indent="-227001">
              <a:buClr>
                <a:schemeClr val="bg1">
                  <a:lumMod val="85000"/>
                </a:schemeClr>
              </a:buClr>
              <a:buFont typeface="Calibri" panose="020F0502020204030204" pitchFamily="34" charset="0"/>
              <a:buChar char="–"/>
              <a:defRPr sz="1350">
                <a:latin typeface="Calibri Light" panose="020F0302020204030204" pitchFamily="34" charset="0"/>
              </a:defRPr>
            </a:lvl3pPr>
            <a:lvl4pPr marL="1600120" indent="-228588">
              <a:buClr>
                <a:schemeClr val="accent1"/>
              </a:buClr>
              <a:buFont typeface="Wingdings" charset="2"/>
              <a:buChar char="§"/>
              <a:defRPr sz="1600"/>
            </a:lvl4pPr>
            <a:lvl5pPr marL="2057297" indent="-228588">
              <a:buClr>
                <a:schemeClr val="accent1"/>
              </a:buClr>
              <a:buFont typeface="Wingdings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964567"/>
            <a:ext cx="3924300" cy="3693557"/>
          </a:xfrm>
          <a:prstGeom prst="rect">
            <a:avLst/>
          </a:prstGeom>
        </p:spPr>
        <p:txBody>
          <a:bodyPr>
            <a:normAutofit/>
          </a:bodyPr>
          <a:lstStyle>
            <a:lvl1pPr marL="227001" indent="-227001">
              <a:buClr>
                <a:schemeClr val="bg1">
                  <a:lumMod val="85000"/>
                </a:schemeClr>
              </a:buClr>
              <a:buFont typeface="Wingdings" charset="2"/>
              <a:buChar char="§"/>
              <a:defRPr sz="1800"/>
            </a:lvl1pPr>
            <a:lvl2pPr marL="460352" indent="-233351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 sz="1500"/>
            </a:lvl2pPr>
            <a:lvl3pPr marL="687354" indent="-227001">
              <a:buClr>
                <a:schemeClr val="bg1">
                  <a:lumMod val="85000"/>
                </a:schemeClr>
              </a:buClr>
              <a:buFont typeface="Calibri" panose="020F0502020204030204" pitchFamily="34" charset="0"/>
              <a:buChar char="–"/>
              <a:defRPr sz="1350">
                <a:solidFill>
                  <a:schemeClr val="tx1"/>
                </a:solidFill>
              </a:defRPr>
            </a:lvl3pPr>
            <a:lvl4pPr marL="1600120" indent="-228588">
              <a:buClr>
                <a:schemeClr val="accent1"/>
              </a:buClr>
              <a:buFont typeface="Wingdings" charset="2"/>
              <a:buChar char="§"/>
              <a:defRPr sz="1600"/>
            </a:lvl4pPr>
            <a:lvl5pPr marL="2057297" indent="-228588">
              <a:buClr>
                <a:schemeClr val="accent1"/>
              </a:buClr>
              <a:buFont typeface="Wingdings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A6AFC2C-822C-4FFF-A4B2-50D911484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defTabSz="685800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0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6ECE6D-584E-4784-A894-E34E84E400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defTabSz="685800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9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8633CB-A438-4CC4-ADE8-8547E4FFB4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63B2856-1D73-485D-AFE9-795C99138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defTabSz="685800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5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81BA68-24E2-4F35-A690-73D0C341D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3102" y="0"/>
            <a:ext cx="11480518" cy="51434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184235-3521-4396-A077-0F527996BDCE}"/>
              </a:ext>
            </a:extLst>
          </p:cNvPr>
          <p:cNvSpPr/>
          <p:nvPr userDrawn="1"/>
        </p:nvSpPr>
        <p:spPr>
          <a:xfrm>
            <a:off x="-150607" y="0"/>
            <a:ext cx="10660828" cy="5143500"/>
          </a:xfrm>
          <a:prstGeom prst="rect">
            <a:avLst/>
          </a:prstGeom>
          <a:solidFill>
            <a:schemeClr val="dk1">
              <a:alpha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032761-E870-41C4-B4DD-98E32D3D17CB}"/>
              </a:ext>
            </a:extLst>
          </p:cNvPr>
          <p:cNvCxnSpPr/>
          <p:nvPr userDrawn="1"/>
        </p:nvCxnSpPr>
        <p:spPr>
          <a:xfrm>
            <a:off x="0" y="4712329"/>
            <a:ext cx="928206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38F427D6-BF22-4706-BE53-A43D9FE7AFF9}"/>
              </a:ext>
            </a:extLst>
          </p:cNvPr>
          <p:cNvGrpSpPr/>
          <p:nvPr userDrawn="1"/>
        </p:nvGrpSpPr>
        <p:grpSpPr>
          <a:xfrm>
            <a:off x="8569105" y="4629150"/>
            <a:ext cx="574895" cy="165501"/>
            <a:chOff x="9299252" y="4285673"/>
            <a:chExt cx="1588162" cy="4572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F2D945A-3062-4CD1-B45C-33D22341136C}"/>
                </a:ext>
              </a:extLst>
            </p:cNvPr>
            <p:cNvSpPr/>
            <p:nvPr userDrawn="1"/>
          </p:nvSpPr>
          <p:spPr>
            <a:xfrm rot="10800000">
              <a:off x="10430214" y="4285673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65D3FF4-B438-4E0B-8A73-CA8DE77E81B4}"/>
                </a:ext>
              </a:extLst>
            </p:cNvPr>
            <p:cNvSpPr/>
            <p:nvPr userDrawn="1"/>
          </p:nvSpPr>
          <p:spPr>
            <a:xfrm rot="10800000">
              <a:off x="9864733" y="4285673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AFFB3C1-AB4F-45F0-A2F1-F1FE7B105500}"/>
                </a:ext>
              </a:extLst>
            </p:cNvPr>
            <p:cNvSpPr/>
            <p:nvPr userDrawn="1"/>
          </p:nvSpPr>
          <p:spPr>
            <a:xfrm rot="10800000">
              <a:off x="9299252" y="4285673"/>
              <a:ext cx="457200" cy="457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38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314754-BB1C-4A94-8F99-1914D60037E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64743" y="0"/>
            <a:ext cx="5479256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mpd="sng">
            <a:noFill/>
          </a:ln>
        </p:spPr>
        <p:txBody>
          <a:bodyPr anchor="ctr">
            <a:normAutofit/>
          </a:bodyPr>
          <a:lstStyle>
            <a:lvl1pPr marL="0" indent="0" algn="ctr">
              <a:buClr>
                <a:schemeClr val="accent1"/>
              </a:buClr>
              <a:buFont typeface="Wingdings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42913" indent="-285736">
              <a:buClr>
                <a:schemeClr val="accent1"/>
              </a:buClr>
              <a:buFont typeface="Wingdings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2944" indent="-228588">
              <a:buClr>
                <a:schemeClr val="accent1"/>
              </a:buClr>
              <a:buFont typeface="Wingdings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120" indent="-228588"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297" indent="-228588"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Place Photo or Text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4B896B-9244-4435-AA5C-43ADF20D1F29}"/>
              </a:ext>
            </a:extLst>
          </p:cNvPr>
          <p:cNvSpPr/>
          <p:nvPr userDrawn="1"/>
        </p:nvSpPr>
        <p:spPr>
          <a:xfrm>
            <a:off x="1" y="0"/>
            <a:ext cx="3625547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BE11F7-8626-4A59-B1FB-D36C2E76C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2" y="269480"/>
            <a:ext cx="2935288" cy="479822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D83B557-FCC7-4AD4-9DA9-60A6E886AC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08002" y="1585913"/>
            <a:ext cx="2935288" cy="3072210"/>
          </a:xfrm>
          <a:prstGeom prst="rect">
            <a:avLst/>
          </a:prstGeom>
        </p:spPr>
        <p:txBody>
          <a:bodyPr>
            <a:normAutofit/>
          </a:bodyPr>
          <a:lstStyle>
            <a:lvl1pPr marL="170260" indent="-170260">
              <a:buClr>
                <a:schemeClr val="tx2"/>
              </a:buClr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6472" indent="-176213"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515541" indent="-169069">
              <a:buClr>
                <a:schemeClr val="tx2"/>
              </a:buClr>
              <a:buFont typeface="Avenir Next LT Pro" panose="020B0504020202020204" pitchFamily="34" charset="0"/>
              <a:buChar char="–"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120" indent="-228588"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bg1"/>
                </a:solidFill>
              </a:defRPr>
            </a:lvl4pPr>
            <a:lvl5pPr marL="2057297" indent="-228588"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CF0589-D737-4796-9DF6-A2CAD085A823}"/>
              </a:ext>
            </a:extLst>
          </p:cNvPr>
          <p:cNvCxnSpPr/>
          <p:nvPr userDrawn="1"/>
        </p:nvCxnSpPr>
        <p:spPr>
          <a:xfrm>
            <a:off x="0" y="4712329"/>
            <a:ext cx="928206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BA432E-A1C7-42D3-B224-B3BF3391800F}"/>
              </a:ext>
            </a:extLst>
          </p:cNvPr>
          <p:cNvGrpSpPr/>
          <p:nvPr userDrawn="1"/>
        </p:nvGrpSpPr>
        <p:grpSpPr>
          <a:xfrm>
            <a:off x="8569105" y="4629150"/>
            <a:ext cx="574895" cy="165501"/>
            <a:chOff x="9299252" y="4285673"/>
            <a:chExt cx="1588162" cy="4572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39F32B-63D6-449D-AE63-FB0A632460E2}"/>
                </a:ext>
              </a:extLst>
            </p:cNvPr>
            <p:cNvSpPr/>
            <p:nvPr userDrawn="1"/>
          </p:nvSpPr>
          <p:spPr>
            <a:xfrm rot="10800000">
              <a:off x="10430214" y="4285673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BE3211-EBBF-48EA-9E9B-D3B0BC5F8AA2}"/>
                </a:ext>
              </a:extLst>
            </p:cNvPr>
            <p:cNvSpPr/>
            <p:nvPr userDrawn="1"/>
          </p:nvSpPr>
          <p:spPr>
            <a:xfrm rot="10800000">
              <a:off x="9864733" y="4285673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2E701B9-BD55-4180-ABB4-427778F307AD}"/>
                </a:ext>
              </a:extLst>
            </p:cNvPr>
            <p:cNvSpPr/>
            <p:nvPr userDrawn="1"/>
          </p:nvSpPr>
          <p:spPr>
            <a:xfrm rot="10800000">
              <a:off x="9299252" y="4285673"/>
              <a:ext cx="457200" cy="457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5DDA1E1-60CB-4112-909A-0D6F1E9FB1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/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/>
              <a:pPr defTabSz="6858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4B896B-9244-4435-AA5C-43ADF20D1F29}"/>
              </a:ext>
            </a:extLst>
          </p:cNvPr>
          <p:cNvSpPr/>
          <p:nvPr userDrawn="1"/>
        </p:nvSpPr>
        <p:spPr>
          <a:xfrm>
            <a:off x="1" y="0"/>
            <a:ext cx="3604411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BE11F7-8626-4A59-B1FB-D36C2E76C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2" y="269480"/>
            <a:ext cx="2588705" cy="479822"/>
          </a:xfrm>
        </p:spPr>
        <p:txBody>
          <a:bodyPr/>
          <a:lstStyle>
            <a:lvl1pPr algn="l"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D83B557-FCC7-4AD4-9DA9-60A6E886AC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810786" y="269479"/>
            <a:ext cx="4925798" cy="4333159"/>
          </a:xfrm>
          <a:prstGeom prst="rect">
            <a:avLst/>
          </a:prstGeom>
        </p:spPr>
        <p:txBody>
          <a:bodyPr>
            <a:normAutofit/>
          </a:bodyPr>
          <a:lstStyle>
            <a:lvl1pPr marL="254794" indent="-254794">
              <a:buClr>
                <a:schemeClr val="bg1">
                  <a:lumMod val="85000"/>
                </a:schemeClr>
              </a:buClr>
              <a:buFont typeface="Wingdings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15541" indent="-260747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70335" indent="-254794">
              <a:buClr>
                <a:schemeClr val="bg1">
                  <a:lumMod val="85000"/>
                </a:schemeClr>
              </a:buClr>
              <a:buFont typeface="Calibri" panose="020F0502020204030204" pitchFamily="34" charset="0"/>
              <a:buChar char="–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120" indent="-228588"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297" indent="-228588"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FD5279-46F6-45B2-BFF7-A10513CDF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defTabSz="685800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127011-D270-45B4-8078-440BB74FD94A}"/>
              </a:ext>
            </a:extLst>
          </p:cNvPr>
          <p:cNvCxnSpPr/>
          <p:nvPr userDrawn="1"/>
        </p:nvCxnSpPr>
        <p:spPr>
          <a:xfrm>
            <a:off x="0" y="4712329"/>
            <a:ext cx="928206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BA1F97-C481-4AFB-9527-2E6410EE7141}"/>
              </a:ext>
            </a:extLst>
          </p:cNvPr>
          <p:cNvGrpSpPr/>
          <p:nvPr userDrawn="1"/>
        </p:nvGrpSpPr>
        <p:grpSpPr>
          <a:xfrm>
            <a:off x="8569105" y="4629150"/>
            <a:ext cx="574895" cy="165501"/>
            <a:chOff x="9299252" y="4285673"/>
            <a:chExt cx="1588162" cy="4572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EF39AE3-3FDB-426D-9557-CAB1FCE336FA}"/>
                </a:ext>
              </a:extLst>
            </p:cNvPr>
            <p:cNvSpPr/>
            <p:nvPr userDrawn="1"/>
          </p:nvSpPr>
          <p:spPr>
            <a:xfrm rot="10800000">
              <a:off x="10430214" y="4285673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6586A2-6E6F-43C9-8028-ACE0BED74C01}"/>
                </a:ext>
              </a:extLst>
            </p:cNvPr>
            <p:cNvSpPr/>
            <p:nvPr userDrawn="1"/>
          </p:nvSpPr>
          <p:spPr>
            <a:xfrm rot="10800000">
              <a:off x="9864733" y="4285673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54032C-67EE-40D0-8CBE-FA649EC39A41}"/>
                </a:ext>
              </a:extLst>
            </p:cNvPr>
            <p:cNvSpPr/>
            <p:nvPr userDrawn="1"/>
          </p:nvSpPr>
          <p:spPr>
            <a:xfrm rot="10800000">
              <a:off x="9299252" y="4285673"/>
              <a:ext cx="457200" cy="457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188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290062"/>
            <a:ext cx="9144000" cy="8534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D32352E3-A549-4767-81E9-F00BC5097E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8423" y="124886"/>
            <a:ext cx="3200451" cy="15328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E2C0A-FE5B-4555-9C3E-0E8A2BF91A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31621" y="124885"/>
            <a:ext cx="4737484" cy="43716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350"/>
            </a:lvl1pPr>
          </a:lstStyle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C93CC1-A022-401D-B7C2-A4B88329EA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423" y="1740927"/>
            <a:ext cx="3200452" cy="2313542"/>
          </a:xfrm>
        </p:spPr>
        <p:txBody>
          <a:bodyPr/>
          <a:lstStyle>
            <a:lvl1pPr marL="254794" indent="-254794">
              <a:buClr>
                <a:schemeClr val="bg1">
                  <a:lumMod val="85000"/>
                </a:schemeClr>
              </a:buClr>
              <a:buFont typeface="Wingdings" panose="05000000000000000000" pitchFamily="2" charset="2"/>
              <a:buChar char="§"/>
              <a:defRPr sz="1800"/>
            </a:lvl1pPr>
            <a:lvl2pPr marL="515541" indent="-260747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/>
            </a:lvl2pPr>
            <a:lvl3pPr marL="770335" indent="-254794">
              <a:buClr>
                <a:schemeClr val="bg1">
                  <a:lumMod val="85000"/>
                </a:schemeClr>
              </a:buClr>
              <a:buFont typeface="Avenir Next LT Pro" panose="020B0504020202020204" pitchFamily="34" charset="0"/>
              <a:buChar char="–"/>
              <a:defRPr/>
            </a:lvl3pPr>
            <a:lvl4pPr marL="1600120" indent="-228588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/>
            </a:lvl4pPr>
            <a:lvl5pPr marL="2057297" indent="-228588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7AD976-77E1-4347-B576-7BEE5B20A752}"/>
              </a:ext>
            </a:extLst>
          </p:cNvPr>
          <p:cNvCxnSpPr/>
          <p:nvPr userDrawn="1"/>
        </p:nvCxnSpPr>
        <p:spPr>
          <a:xfrm>
            <a:off x="0" y="4712329"/>
            <a:ext cx="928206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7BB5FE4-FA8A-47B4-BC27-E312671B2E2A}"/>
              </a:ext>
            </a:extLst>
          </p:cNvPr>
          <p:cNvGrpSpPr/>
          <p:nvPr userDrawn="1"/>
        </p:nvGrpSpPr>
        <p:grpSpPr>
          <a:xfrm>
            <a:off x="8569105" y="4629150"/>
            <a:ext cx="574895" cy="165501"/>
            <a:chOff x="9299252" y="4285673"/>
            <a:chExt cx="1588162" cy="4572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689983-8E03-46D2-A143-06C14810F864}"/>
                </a:ext>
              </a:extLst>
            </p:cNvPr>
            <p:cNvSpPr/>
            <p:nvPr userDrawn="1"/>
          </p:nvSpPr>
          <p:spPr>
            <a:xfrm rot="10800000">
              <a:off x="10430214" y="4285673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4D17F6-FBE0-4738-B0DB-C1D0C913A744}"/>
                </a:ext>
              </a:extLst>
            </p:cNvPr>
            <p:cNvSpPr/>
            <p:nvPr userDrawn="1"/>
          </p:nvSpPr>
          <p:spPr>
            <a:xfrm rot="10800000">
              <a:off x="9864733" y="4285673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436D8A-1535-4CB2-ACC4-288AE1CAB033}"/>
                </a:ext>
              </a:extLst>
            </p:cNvPr>
            <p:cNvSpPr/>
            <p:nvPr userDrawn="1"/>
          </p:nvSpPr>
          <p:spPr>
            <a:xfrm rot="10800000">
              <a:off x="9299252" y="4285673"/>
              <a:ext cx="457200" cy="457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E4AA1DF-7838-4057-8761-DC9A97992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/>
                </a:solidFill>
              </a:defRPr>
            </a:lvl1pPr>
          </a:lstStyle>
          <a:p>
            <a:pPr defTabSz="685800"/>
            <a:fld id="{CBCAE011-C561-4CA3-9698-9BF965A989CB}" type="slidenum">
              <a:rPr lang="en-US" smtClean="0"/>
              <a:pPr defTabSz="6858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50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925452F-0519-4998-A454-0FE270753C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3102" y="4475181"/>
            <a:ext cx="11480518" cy="66831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94DABEC-0024-497B-A2DB-144CF4DB9E67}"/>
              </a:ext>
            </a:extLst>
          </p:cNvPr>
          <p:cNvSpPr/>
          <p:nvPr userDrawn="1"/>
        </p:nvSpPr>
        <p:spPr>
          <a:xfrm>
            <a:off x="-150607" y="4475182"/>
            <a:ext cx="10660828" cy="668318"/>
          </a:xfrm>
          <a:prstGeom prst="rect">
            <a:avLst/>
          </a:prstGeom>
          <a:solidFill>
            <a:schemeClr val="dk1">
              <a:alpha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754F96-6548-43AC-9FAB-4DC44850A206}"/>
              </a:ext>
            </a:extLst>
          </p:cNvPr>
          <p:cNvCxnSpPr/>
          <p:nvPr userDrawn="1"/>
        </p:nvCxnSpPr>
        <p:spPr>
          <a:xfrm>
            <a:off x="0" y="4712329"/>
            <a:ext cx="928206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69480"/>
            <a:ext cx="8178800" cy="4798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l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964565"/>
            <a:ext cx="8178800" cy="3638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884" lvl="0" indent="-342884" algn="l" defTabSz="457178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Click to edit Master text styles</a:t>
            </a:r>
          </a:p>
          <a:p>
            <a:pPr marL="742913" lvl="1" indent="-285736" algn="l" defTabSz="457178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Second level</a:t>
            </a:r>
          </a:p>
          <a:p>
            <a:pPr marL="1142944" lvl="2" indent="-228588" algn="l" defTabSz="457178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Third level</a:t>
            </a:r>
          </a:p>
          <a:p>
            <a:pPr marL="1600120" lvl="3" indent="-228588" algn="l" defTabSz="457178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Fourth level</a:t>
            </a:r>
          </a:p>
          <a:p>
            <a:pPr marL="2057297" lvl="4" indent="-228588" algn="l" defTabSz="457178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Fifth level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00" b="0">
                <a:solidFill>
                  <a:schemeClr val="bg1">
                    <a:lumMod val="8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685800"/>
            <a:fld id="{CBCAE011-C561-4CA3-9698-9BF965A989CB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 defTabSz="685800"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371265" y="4818382"/>
            <a:ext cx="49225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defTabSz="685800"/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65463D-93F5-4397-A3B2-53F6249979BE}"/>
              </a:ext>
            </a:extLst>
          </p:cNvPr>
          <p:cNvGrpSpPr/>
          <p:nvPr userDrawn="1"/>
        </p:nvGrpSpPr>
        <p:grpSpPr>
          <a:xfrm>
            <a:off x="8569105" y="4629150"/>
            <a:ext cx="574895" cy="165501"/>
            <a:chOff x="9299252" y="4285673"/>
            <a:chExt cx="1588162" cy="457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8AF9F6-DC89-4BC8-81B7-DF3DFF707267}"/>
                </a:ext>
              </a:extLst>
            </p:cNvPr>
            <p:cNvSpPr/>
            <p:nvPr userDrawn="1"/>
          </p:nvSpPr>
          <p:spPr>
            <a:xfrm rot="10800000">
              <a:off x="10430214" y="4285673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0C7BD5-B6E1-457D-8E96-32841C24D7D0}"/>
                </a:ext>
              </a:extLst>
            </p:cNvPr>
            <p:cNvSpPr/>
            <p:nvPr userDrawn="1"/>
          </p:nvSpPr>
          <p:spPr>
            <a:xfrm rot="10800000">
              <a:off x="9864733" y="4285673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B589F43-01F3-46A5-A92A-2AA3510B9E46}"/>
                </a:ext>
              </a:extLst>
            </p:cNvPr>
            <p:cNvSpPr/>
            <p:nvPr userDrawn="1"/>
          </p:nvSpPr>
          <p:spPr>
            <a:xfrm rot="10800000">
              <a:off x="9299252" y="4285673"/>
              <a:ext cx="457200" cy="457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816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60" r:id="rId2"/>
    <p:sldLayoutId id="2147493561" r:id="rId3"/>
    <p:sldLayoutId id="2147493562" r:id="rId4"/>
    <p:sldLayoutId id="2147493563" r:id="rId5"/>
    <p:sldLayoutId id="2147493564" r:id="rId6"/>
    <p:sldLayoutId id="2147493565" r:id="rId7"/>
    <p:sldLayoutId id="2147493566" r:id="rId8"/>
    <p:sldLayoutId id="2147493567" r:id="rId9"/>
    <p:sldLayoutId id="2147493568" r:id="rId10"/>
    <p:sldLayoutId id="2147493569" r:id="rId11"/>
    <p:sldLayoutId id="214749357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457178" rtl="0" eaLnBrk="1" latinLnBrk="0" hangingPunct="1">
        <a:spcBef>
          <a:spcPct val="0"/>
        </a:spcBef>
        <a:buNone/>
        <a:defRPr lang="en-US" sz="3200" b="0" i="0" kern="1200">
          <a:solidFill>
            <a:schemeClr val="tx2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31775" indent="-231775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lang="en-US" sz="2400" kern="1200" dirty="0" smtClean="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742913" indent="-285736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lang="en-US" sz="2000" i="0" kern="1200" dirty="0" smtClean="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2944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120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lang="en-US" sz="1600" kern="1200" dirty="0" smtClean="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297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lang="en-US" sz="1600" i="1" kern="1200" dirty="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474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5437" y="805757"/>
            <a:ext cx="7487703" cy="1220965"/>
          </a:xfrm>
        </p:spPr>
        <p:txBody>
          <a:bodyPr/>
          <a:lstStyle/>
          <a:p>
            <a:r>
              <a:rPr lang="en-US" sz="4400" i="1" dirty="0"/>
              <a:t>CASA Ask the Experts:</a:t>
            </a:r>
            <a:br>
              <a:rPr lang="en-US" sz="4000" i="1" dirty="0"/>
            </a:br>
            <a:r>
              <a:rPr lang="en-US" sz="3200" dirty="0"/>
              <a:t>Partnering on PFAS Workshop Introduction</a:t>
            </a:r>
            <a:endParaRPr lang="en-US" sz="32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4294967295"/>
          </p:nvPr>
        </p:nvSpPr>
        <p:spPr>
          <a:xfrm>
            <a:off x="325438" y="2438400"/>
            <a:ext cx="6156325" cy="10415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</a:rPr>
              <a:t>Jared Voskuhl, CASA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400" dirty="0">
                <a:solidFill>
                  <a:schemeClr val="bg1"/>
                </a:solidFill>
              </a:rPr>
              <a:t>April 27, 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7187E0-2817-4D44-B951-FAB5427D8E48}"/>
              </a:ext>
            </a:extLst>
          </p:cNvPr>
          <p:cNvSpPr txBox="1"/>
          <p:nvPr/>
        </p:nvSpPr>
        <p:spPr>
          <a:xfrm>
            <a:off x="1754542" y="42732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i="0" u="none" strike="noStrike" kern="1200" cap="none" spc="0" normalizeH="0" baseline="0" noProof="0" dirty="0" err="1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E2C0D5-8039-BB4A-B8C2-24BB69814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029" y="4531972"/>
            <a:ext cx="1473390" cy="611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F10BF9-89D0-0C43-A570-4184C296C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665" y="3930873"/>
            <a:ext cx="1116935" cy="56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2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C7E2-6BE5-6842-A6EA-CDF744DBE7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146" y="315750"/>
            <a:ext cx="8951707" cy="47942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PFAS is Ubiquitous When Measuring Presence</a:t>
            </a:r>
          </a:p>
        </p:txBody>
      </p:sp>
      <p:sp>
        <p:nvSpPr>
          <p:cNvPr id="345" name="Slide Number Placeholder 344">
            <a:extLst>
              <a:ext uri="{FF2B5EF4-FFF2-40B4-BE49-F238E27FC236}">
                <a16:creationId xmlns:a16="http://schemas.microsoft.com/office/drawing/2014/main" id="{4B228ED8-4597-4FDF-A04B-9AF457083B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42350" y="4818063"/>
            <a:ext cx="501650" cy="258762"/>
          </a:xfrm>
        </p:spPr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AE011-C561-4CA3-9698-9BF965A989CB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A5508A6-9AAE-4455-90E9-3F30F067E0DD}"/>
              </a:ext>
            </a:extLst>
          </p:cNvPr>
          <p:cNvGrpSpPr/>
          <p:nvPr/>
        </p:nvGrpSpPr>
        <p:grpSpPr>
          <a:xfrm>
            <a:off x="672391" y="1143653"/>
            <a:ext cx="5060637" cy="565142"/>
            <a:chOff x="5491817" y="1292605"/>
            <a:chExt cx="5060637" cy="565142"/>
          </a:xfrm>
          <a:solidFill>
            <a:srgbClr val="FF7C80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3860066-584C-4870-8229-7B800C2BB960}"/>
                </a:ext>
              </a:extLst>
            </p:cNvPr>
            <p:cNvGrpSpPr/>
            <p:nvPr/>
          </p:nvGrpSpPr>
          <p:grpSpPr>
            <a:xfrm>
              <a:off x="549181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0" name="Graphic 6">
                <a:extLst>
                  <a:ext uri="{FF2B5EF4-FFF2-40B4-BE49-F238E27FC236}">
                    <a16:creationId xmlns:a16="http://schemas.microsoft.com/office/drawing/2014/main" id="{5E04E987-EAB8-46D3-95E7-A5FC84313BA1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904511E-16BD-407A-B5D3-4550A4242F54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CA4EE17-3914-4DE7-9FA6-8EDFBADC4E8C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" name="Graphic 6">
                <a:extLst>
                  <a:ext uri="{FF2B5EF4-FFF2-40B4-BE49-F238E27FC236}">
                    <a16:creationId xmlns:a16="http://schemas.microsoft.com/office/drawing/2014/main" id="{BA63F68E-AF6D-43EE-8A56-3945AC81403D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D3DC9A84-DD1C-44E6-AC22-C8E3030C300B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A6B839BA-D729-4BDB-A654-9CBCA259E1A2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" name="Graphic 6">
                <a:extLst>
                  <a:ext uri="{FF2B5EF4-FFF2-40B4-BE49-F238E27FC236}">
                    <a16:creationId xmlns:a16="http://schemas.microsoft.com/office/drawing/2014/main" id="{C267EF13-993C-49BA-BBFD-1D16C131C1D1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2F8F176-5ABF-49F8-B14A-EEAE1A6878B2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59E2074-A567-482F-8B6B-7E56DC4C6350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" name="Graphic 6">
                <a:extLst>
                  <a:ext uri="{FF2B5EF4-FFF2-40B4-BE49-F238E27FC236}">
                    <a16:creationId xmlns:a16="http://schemas.microsoft.com/office/drawing/2014/main" id="{3F85C243-9097-4E8F-8F11-8F56F9886E83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3303BDF3-5340-4037-9043-ABC75BB153A4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2118A8FD-A78B-47E0-97FD-89C4050C8939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" name="Graphic 6">
                <a:extLst>
                  <a:ext uri="{FF2B5EF4-FFF2-40B4-BE49-F238E27FC236}">
                    <a16:creationId xmlns:a16="http://schemas.microsoft.com/office/drawing/2014/main" id="{CC2D8FDA-F06C-474D-9498-038B9E77F93C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947079A-DA87-4059-86F9-39C3A46961C2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36C3884C-0981-480B-B687-C293C5A7A05D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84517ED-CE4E-4F04-8F63-DFB0C764B986}"/>
                </a:ext>
              </a:extLst>
            </p:cNvPr>
            <p:cNvGrpSpPr/>
            <p:nvPr/>
          </p:nvGrpSpPr>
          <p:grpSpPr>
            <a:xfrm>
              <a:off x="6761219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8" name="Graphic 6">
                <a:extLst>
                  <a:ext uri="{FF2B5EF4-FFF2-40B4-BE49-F238E27FC236}">
                    <a16:creationId xmlns:a16="http://schemas.microsoft.com/office/drawing/2014/main" id="{CCA2D58E-BF84-4135-83E8-07C65F967A2D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20E94734-C0AC-4EF5-A42A-8207F8A45928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D4599B4A-88B4-4353-BA41-8A959AE351C9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" name="Graphic 6">
                <a:extLst>
                  <a:ext uri="{FF2B5EF4-FFF2-40B4-BE49-F238E27FC236}">
                    <a16:creationId xmlns:a16="http://schemas.microsoft.com/office/drawing/2014/main" id="{95CBF8EA-3DE8-48D3-B13A-84858E06A1D8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47661EA9-34C8-4B89-BC3B-641F80388F28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AAC38BA7-810C-4A99-80CD-45452B138993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" name="Graphic 6">
                <a:extLst>
                  <a:ext uri="{FF2B5EF4-FFF2-40B4-BE49-F238E27FC236}">
                    <a16:creationId xmlns:a16="http://schemas.microsoft.com/office/drawing/2014/main" id="{B28322A4-7818-4C86-AFBF-FADD0ED7C41C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4E275D8B-10E4-4343-8A40-6AE3AFFB07FF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4B3DD735-4516-4EB6-ACCD-88FE4AA98CDA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1" name="Graphic 6">
                <a:extLst>
                  <a:ext uri="{FF2B5EF4-FFF2-40B4-BE49-F238E27FC236}">
                    <a16:creationId xmlns:a16="http://schemas.microsoft.com/office/drawing/2014/main" id="{CBA6C164-32EB-4A61-8C05-B3FE5D62C140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BAE208A-A3BD-43F5-A4A4-634C4E373FF0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20C878D6-1DDA-439F-85C1-48A4E523BD0D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" name="Graphic 6">
                <a:extLst>
                  <a:ext uri="{FF2B5EF4-FFF2-40B4-BE49-F238E27FC236}">
                    <a16:creationId xmlns:a16="http://schemas.microsoft.com/office/drawing/2014/main" id="{DCE64B0F-561F-4D7D-842E-267B05890D91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491F745C-9022-4406-8633-C385BF621A7A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508401F1-BD92-4500-AE23-AC9B16F236C4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CAA32C7B-CEE4-4EDF-8132-D3784EB7ED63}"/>
                </a:ext>
              </a:extLst>
            </p:cNvPr>
            <p:cNvGrpSpPr/>
            <p:nvPr/>
          </p:nvGrpSpPr>
          <p:grpSpPr>
            <a:xfrm>
              <a:off x="8033923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44" name="Graphic 6">
                <a:extLst>
                  <a:ext uri="{FF2B5EF4-FFF2-40B4-BE49-F238E27FC236}">
                    <a16:creationId xmlns:a16="http://schemas.microsoft.com/office/drawing/2014/main" id="{70FCD621-BD53-4D25-9BB2-3DB072A099F1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7937D1C-5592-48D8-A874-AAB9037DFFC2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ADBA3470-FD9C-4C94-B012-9A95F35316AD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5" name="Graphic 6">
                <a:extLst>
                  <a:ext uri="{FF2B5EF4-FFF2-40B4-BE49-F238E27FC236}">
                    <a16:creationId xmlns:a16="http://schemas.microsoft.com/office/drawing/2014/main" id="{7C103DF2-292C-46F3-86EE-F661A8CB7ED4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0F0D0EEF-B089-42D3-8F17-C3082F89A3C3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373F3F97-181C-4C39-AA9B-C29244F3D565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6" name="Graphic 6">
                <a:extLst>
                  <a:ext uri="{FF2B5EF4-FFF2-40B4-BE49-F238E27FC236}">
                    <a16:creationId xmlns:a16="http://schemas.microsoft.com/office/drawing/2014/main" id="{C10BAA3F-C7C1-4576-84A0-1C4468FA6AFC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DA6BBBDB-D21A-4E19-B118-A4927B42EFA5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D05CC837-8A52-4372-A20E-8D2F21C570B5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7" name="Graphic 6">
                <a:extLst>
                  <a:ext uri="{FF2B5EF4-FFF2-40B4-BE49-F238E27FC236}">
                    <a16:creationId xmlns:a16="http://schemas.microsoft.com/office/drawing/2014/main" id="{71C630C4-D0E1-454A-BC76-626D26D3AB66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612A0F1-BC1C-4E2B-AFBE-24DFE8267CFC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BDCB57A7-B61D-4905-9798-149CC84CBEBF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8" name="Graphic 6">
                <a:extLst>
                  <a:ext uri="{FF2B5EF4-FFF2-40B4-BE49-F238E27FC236}">
                    <a16:creationId xmlns:a16="http://schemas.microsoft.com/office/drawing/2014/main" id="{3F729407-FCB8-4898-96F6-6F384C491D3A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DFA172A8-F911-4AEC-9F19-00EAD78B788F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DEC22237-7EAE-4B55-96EF-FFB0A9AD6299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A70EF8F-A6B0-44F7-808A-EE72A691E181}"/>
                </a:ext>
              </a:extLst>
            </p:cNvPr>
            <p:cNvGrpSpPr/>
            <p:nvPr/>
          </p:nvGrpSpPr>
          <p:grpSpPr>
            <a:xfrm>
              <a:off x="930996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60" name="Graphic 6">
                <a:extLst>
                  <a:ext uri="{FF2B5EF4-FFF2-40B4-BE49-F238E27FC236}">
                    <a16:creationId xmlns:a16="http://schemas.microsoft.com/office/drawing/2014/main" id="{958590A1-B16A-4D09-BFC3-D535944EBECB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60E7FFBB-DC52-45BD-9A8D-26A8489194D7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CF3340C6-C54B-42E5-B109-9BA4B0508CD6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1" name="Graphic 6">
                <a:extLst>
                  <a:ext uri="{FF2B5EF4-FFF2-40B4-BE49-F238E27FC236}">
                    <a16:creationId xmlns:a16="http://schemas.microsoft.com/office/drawing/2014/main" id="{AB370FC2-A363-423E-BFA1-5EF700C583EC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3300305D-D53C-406F-870D-DB0A98F18B69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0246D2B5-0BC1-4626-903E-734BC01F6AAF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2" name="Graphic 6">
                <a:extLst>
                  <a:ext uri="{FF2B5EF4-FFF2-40B4-BE49-F238E27FC236}">
                    <a16:creationId xmlns:a16="http://schemas.microsoft.com/office/drawing/2014/main" id="{5288F7D5-8D67-40C8-9A85-8BD86FEBD4B8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2008B776-A226-4267-8F1A-4E368679F96B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1F7D352-C8D2-4302-9AB7-7F5D15173819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aphic 6">
                <a:extLst>
                  <a:ext uri="{FF2B5EF4-FFF2-40B4-BE49-F238E27FC236}">
                    <a16:creationId xmlns:a16="http://schemas.microsoft.com/office/drawing/2014/main" id="{C8332061-0A24-49EB-B54A-15F0BA452790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01EE98D9-039A-482A-9817-E6B4CF0B8FE6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687F0387-FFA9-44AD-97C7-437EA7A5D7A3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4" name="Graphic 6">
                <a:extLst>
                  <a:ext uri="{FF2B5EF4-FFF2-40B4-BE49-F238E27FC236}">
                    <a16:creationId xmlns:a16="http://schemas.microsoft.com/office/drawing/2014/main" id="{38D6528A-64A0-4C73-8840-1031A9FAEEE6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DE96A26F-5B07-424C-8D63-8F976769A184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6959AF97-9B61-45D4-811C-F56E78F59E07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B3C1027-5DBE-47A9-82AE-2E1ED3C7CB91}"/>
              </a:ext>
            </a:extLst>
          </p:cNvPr>
          <p:cNvGrpSpPr/>
          <p:nvPr/>
        </p:nvGrpSpPr>
        <p:grpSpPr>
          <a:xfrm>
            <a:off x="672391" y="1800063"/>
            <a:ext cx="5060637" cy="565142"/>
            <a:chOff x="5491817" y="1292605"/>
            <a:chExt cx="5060637" cy="565142"/>
          </a:xfrm>
          <a:solidFill>
            <a:srgbClr val="FF7C80"/>
          </a:solidFill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CC90AB0-D9E9-465C-BF59-FEF7ECA038AE}"/>
                </a:ext>
              </a:extLst>
            </p:cNvPr>
            <p:cNvGrpSpPr/>
            <p:nvPr/>
          </p:nvGrpSpPr>
          <p:grpSpPr>
            <a:xfrm>
              <a:off x="549181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26" name="Graphic 6">
                <a:extLst>
                  <a:ext uri="{FF2B5EF4-FFF2-40B4-BE49-F238E27FC236}">
                    <a16:creationId xmlns:a16="http://schemas.microsoft.com/office/drawing/2014/main" id="{307BF951-F770-43A0-86BD-9B01791E673D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7A488091-1C89-4400-96B9-9A6B411730F7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10993635-0BAF-4B8E-927C-D6DEBA8F6C74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7" name="Graphic 6">
                <a:extLst>
                  <a:ext uri="{FF2B5EF4-FFF2-40B4-BE49-F238E27FC236}">
                    <a16:creationId xmlns:a16="http://schemas.microsoft.com/office/drawing/2014/main" id="{F3AF70CE-09B2-4109-9DD1-05FB89829149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8D852DC7-3AC5-4D66-8189-5FC8C86152DC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7C0C114A-4A5C-41F5-A253-2BC64DA61831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8" name="Graphic 6">
                <a:extLst>
                  <a:ext uri="{FF2B5EF4-FFF2-40B4-BE49-F238E27FC236}">
                    <a16:creationId xmlns:a16="http://schemas.microsoft.com/office/drawing/2014/main" id="{22E88719-B355-46B1-BB49-C987920DF71F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AE3FE80D-67B6-4FB0-A057-280530E73509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68706368-EF45-45EE-9483-F978DC9EF45C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9" name="Graphic 6">
                <a:extLst>
                  <a:ext uri="{FF2B5EF4-FFF2-40B4-BE49-F238E27FC236}">
                    <a16:creationId xmlns:a16="http://schemas.microsoft.com/office/drawing/2014/main" id="{9201B930-85F0-4738-BD3A-26850620F727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464E5E5F-A090-43B8-9692-5D58EB38991E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BDEF9214-EBC3-49F3-B30F-60FF9F0376B8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0" name="Graphic 6">
                <a:extLst>
                  <a:ext uri="{FF2B5EF4-FFF2-40B4-BE49-F238E27FC236}">
                    <a16:creationId xmlns:a16="http://schemas.microsoft.com/office/drawing/2014/main" id="{1AD42C67-9943-4C46-A5CB-971A7730606C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F0484B8E-8E55-4FBC-B181-E619D70962A3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D9A8E7D6-78DE-4456-892E-F5AED22BDD6F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0088ABA8-9575-4859-ACB7-5FB73B2E3A3F}"/>
                </a:ext>
              </a:extLst>
            </p:cNvPr>
            <p:cNvGrpSpPr/>
            <p:nvPr/>
          </p:nvGrpSpPr>
          <p:grpSpPr>
            <a:xfrm>
              <a:off x="6761219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11" name="Graphic 6">
                <a:extLst>
                  <a:ext uri="{FF2B5EF4-FFF2-40B4-BE49-F238E27FC236}">
                    <a16:creationId xmlns:a16="http://schemas.microsoft.com/office/drawing/2014/main" id="{11CB89FF-B23F-42EC-97B3-09E455E70884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5B32459C-3FBC-4C30-A50A-341161A2CF67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A629DE88-6C16-439D-B700-C15AEC3A703A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2" name="Graphic 6">
                <a:extLst>
                  <a:ext uri="{FF2B5EF4-FFF2-40B4-BE49-F238E27FC236}">
                    <a16:creationId xmlns:a16="http://schemas.microsoft.com/office/drawing/2014/main" id="{1ECBD03D-A58D-4FB4-9D65-8C2A7145ACE1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F25EA823-EDDA-41C6-8764-8E3E644A987C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DDAE6B59-A5EB-4518-9A79-8DB7B3E4E181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3" name="Graphic 6">
                <a:extLst>
                  <a:ext uri="{FF2B5EF4-FFF2-40B4-BE49-F238E27FC236}">
                    <a16:creationId xmlns:a16="http://schemas.microsoft.com/office/drawing/2014/main" id="{59EFE7F5-C3B6-4714-AD31-738F5D2069BF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F7AAAB75-0FA0-4964-A266-E26FE5976FCF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B524D662-5F17-4FBE-B3CC-F6F709235001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4" name="Graphic 6">
                <a:extLst>
                  <a:ext uri="{FF2B5EF4-FFF2-40B4-BE49-F238E27FC236}">
                    <a16:creationId xmlns:a16="http://schemas.microsoft.com/office/drawing/2014/main" id="{907B1BB5-DFD2-4FF5-BAFD-475355E1D456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907EBE22-169C-444A-BDA8-37C4DF762765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78B8BE1B-F18B-4811-9BB8-34BDD64BEFBA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5" name="Graphic 6">
                <a:extLst>
                  <a:ext uri="{FF2B5EF4-FFF2-40B4-BE49-F238E27FC236}">
                    <a16:creationId xmlns:a16="http://schemas.microsoft.com/office/drawing/2014/main" id="{085A94A6-B47F-4518-9AD1-5A0FC14F96D3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D3835005-1338-49EC-BB55-3620E29582E9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3D2E02FB-C3DE-44FC-8423-FF5FB7ED2871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BC6DADF-F611-4F83-A952-534FE7D43383}"/>
                </a:ext>
              </a:extLst>
            </p:cNvPr>
            <p:cNvGrpSpPr/>
            <p:nvPr/>
          </p:nvGrpSpPr>
          <p:grpSpPr>
            <a:xfrm>
              <a:off x="8033923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96" name="Graphic 6">
                <a:extLst>
                  <a:ext uri="{FF2B5EF4-FFF2-40B4-BE49-F238E27FC236}">
                    <a16:creationId xmlns:a16="http://schemas.microsoft.com/office/drawing/2014/main" id="{1391A3DA-511D-4FA5-8CA6-BB999B09D1C8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C61622D0-904B-4EBF-9C8B-34F20E2E0675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56714184-0BD9-4545-AC77-121C3EC90AB8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7" name="Graphic 6">
                <a:extLst>
                  <a:ext uri="{FF2B5EF4-FFF2-40B4-BE49-F238E27FC236}">
                    <a16:creationId xmlns:a16="http://schemas.microsoft.com/office/drawing/2014/main" id="{D795CFD0-613E-4575-AB8D-74261D400EC7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C5745241-514B-478C-9FFE-91980FB64483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19BF225A-7091-49C0-B7B9-87647F129186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8" name="Graphic 6">
                <a:extLst>
                  <a:ext uri="{FF2B5EF4-FFF2-40B4-BE49-F238E27FC236}">
                    <a16:creationId xmlns:a16="http://schemas.microsoft.com/office/drawing/2014/main" id="{B0FAD43D-9B27-4AF1-BED6-4AFFBCB67FF0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85931F0E-9B09-4C1B-91DA-77830B3CF61C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1C0E9E41-100D-4476-AD76-E53619C8E52E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9" name="Graphic 6">
                <a:extLst>
                  <a:ext uri="{FF2B5EF4-FFF2-40B4-BE49-F238E27FC236}">
                    <a16:creationId xmlns:a16="http://schemas.microsoft.com/office/drawing/2014/main" id="{87DA0A8D-B9FB-4B05-8B3C-BF2A8F1FFFB8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DE044090-B07A-4E30-B1F0-203905E6B01B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27DE4CCD-FDB6-4D5E-81B3-912F35AF2357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0" name="Graphic 6">
                <a:extLst>
                  <a:ext uri="{FF2B5EF4-FFF2-40B4-BE49-F238E27FC236}">
                    <a16:creationId xmlns:a16="http://schemas.microsoft.com/office/drawing/2014/main" id="{79B54D2A-EEA9-4AF3-A2DD-549DC3AF36E1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5D649636-48D7-4BE7-92B3-400656AB7606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27547440-331F-4266-ABB5-12F15F35121A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37DD7E41-3CF1-438E-AE2F-05274F17C35D}"/>
                </a:ext>
              </a:extLst>
            </p:cNvPr>
            <p:cNvGrpSpPr/>
            <p:nvPr/>
          </p:nvGrpSpPr>
          <p:grpSpPr>
            <a:xfrm>
              <a:off x="930996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81" name="Graphic 6">
                <a:extLst>
                  <a:ext uri="{FF2B5EF4-FFF2-40B4-BE49-F238E27FC236}">
                    <a16:creationId xmlns:a16="http://schemas.microsoft.com/office/drawing/2014/main" id="{E0ECDDDE-CCEA-4A4C-BE78-FF2C55181C0E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7D4B1240-AE3B-4DF9-976A-A96F34DD5710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28D2B54C-A40E-40C4-8FE8-1EDF9B73CEBE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2" name="Graphic 6">
                <a:extLst>
                  <a:ext uri="{FF2B5EF4-FFF2-40B4-BE49-F238E27FC236}">
                    <a16:creationId xmlns:a16="http://schemas.microsoft.com/office/drawing/2014/main" id="{BC081F60-3C16-4F52-B56F-4EADF7AD1072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D09FD003-EBF0-40CB-90CD-7F498E00AC2C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4757371C-FFED-445C-936A-1AF46765FBA6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3" name="Graphic 6">
                <a:extLst>
                  <a:ext uri="{FF2B5EF4-FFF2-40B4-BE49-F238E27FC236}">
                    <a16:creationId xmlns:a16="http://schemas.microsoft.com/office/drawing/2014/main" id="{22343540-0DD1-40C2-9C1F-D233C4C29C71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5C6BCF3E-153A-49B8-8A53-928896BD084F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B0C5D80F-ACDC-4E05-A91F-E186DE128C13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4" name="Graphic 6">
                <a:extLst>
                  <a:ext uri="{FF2B5EF4-FFF2-40B4-BE49-F238E27FC236}">
                    <a16:creationId xmlns:a16="http://schemas.microsoft.com/office/drawing/2014/main" id="{10553902-8771-43CC-A8B6-96382A8469E7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C5E07D71-5B57-4D76-A184-F8E8E84F2183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F1D40CA6-64DC-4CDE-99BE-BF112EA54314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5" name="Graphic 6">
                <a:extLst>
                  <a:ext uri="{FF2B5EF4-FFF2-40B4-BE49-F238E27FC236}">
                    <a16:creationId xmlns:a16="http://schemas.microsoft.com/office/drawing/2014/main" id="{A7E9550F-7559-405F-93E1-F7B078FE87E8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468BF557-4BC0-45C1-9D43-A5D5AB48469D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09B94B56-C92C-4D2B-9791-9F17F9ADD9EB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C73638D7-0EC8-446F-BAB3-3B94CDCBFE23}"/>
              </a:ext>
            </a:extLst>
          </p:cNvPr>
          <p:cNvGrpSpPr/>
          <p:nvPr/>
        </p:nvGrpSpPr>
        <p:grpSpPr>
          <a:xfrm>
            <a:off x="672391" y="2506278"/>
            <a:ext cx="5060637" cy="565142"/>
            <a:chOff x="5491817" y="1292605"/>
            <a:chExt cx="5060637" cy="565142"/>
          </a:xfrm>
          <a:solidFill>
            <a:srgbClr val="FF7C80"/>
          </a:solidFill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A3931A4-7F35-42E0-828E-3B6B509D9D91}"/>
                </a:ext>
              </a:extLst>
            </p:cNvPr>
            <p:cNvGrpSpPr/>
            <p:nvPr/>
          </p:nvGrpSpPr>
          <p:grpSpPr>
            <a:xfrm>
              <a:off x="549181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91" name="Graphic 6">
                <a:extLst>
                  <a:ext uri="{FF2B5EF4-FFF2-40B4-BE49-F238E27FC236}">
                    <a16:creationId xmlns:a16="http://schemas.microsoft.com/office/drawing/2014/main" id="{4AECF5C3-2F61-4461-89E3-3F3DBBB42F35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5D146007-8F07-4C1C-B411-F304708D2DCF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2F738F27-B7ED-4CEE-9A1B-1D8132B500FD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" name="Graphic 6">
                <a:extLst>
                  <a:ext uri="{FF2B5EF4-FFF2-40B4-BE49-F238E27FC236}">
                    <a16:creationId xmlns:a16="http://schemas.microsoft.com/office/drawing/2014/main" id="{3AE6A96B-E040-484F-A0B7-BEB1E0621F99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94D93919-3D2C-49C6-B6E5-20830AAE98D4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E5AC56E1-36A9-4334-B309-D088BE1800FD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" name="Graphic 6">
                <a:extLst>
                  <a:ext uri="{FF2B5EF4-FFF2-40B4-BE49-F238E27FC236}">
                    <a16:creationId xmlns:a16="http://schemas.microsoft.com/office/drawing/2014/main" id="{C59FD599-4F78-43A3-A08B-EB9623830A45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40397A71-A30B-4D56-8DCB-43D6FBD4E43F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2B90D27D-7FC3-41B9-9242-E9732AA426E7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4" name="Graphic 6">
                <a:extLst>
                  <a:ext uri="{FF2B5EF4-FFF2-40B4-BE49-F238E27FC236}">
                    <a16:creationId xmlns:a16="http://schemas.microsoft.com/office/drawing/2014/main" id="{5B3C81F9-62D3-47A0-ADAD-6692C387F7BD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15EBF51E-BE0E-4A47-9FD0-5FEA4B4BF9AC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F4B2BE54-B9D5-41A2-8AD2-B43BAE5158A8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5" name="Graphic 6">
                <a:extLst>
                  <a:ext uri="{FF2B5EF4-FFF2-40B4-BE49-F238E27FC236}">
                    <a16:creationId xmlns:a16="http://schemas.microsoft.com/office/drawing/2014/main" id="{E08F3E2D-3674-4C9B-8CAD-F242267F818F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4D63ABA3-CF3A-4A6F-864E-E5183D2B87EB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DB4E6DD2-10EF-4FF1-88F1-40CD97596FC7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84254CCD-0FE6-465F-A0CF-FC55A5D7EC56}"/>
                </a:ext>
              </a:extLst>
            </p:cNvPr>
            <p:cNvGrpSpPr/>
            <p:nvPr/>
          </p:nvGrpSpPr>
          <p:grpSpPr>
            <a:xfrm>
              <a:off x="6761219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76" name="Graphic 6">
                <a:extLst>
                  <a:ext uri="{FF2B5EF4-FFF2-40B4-BE49-F238E27FC236}">
                    <a16:creationId xmlns:a16="http://schemas.microsoft.com/office/drawing/2014/main" id="{74C0D142-6068-4AB2-8B18-B688A7284548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48BA5448-3A22-4F8B-BD81-BC2A211CF4DC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4486F3BF-36CB-4805-9B05-BD9DDD62244F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7" name="Graphic 6">
                <a:extLst>
                  <a:ext uri="{FF2B5EF4-FFF2-40B4-BE49-F238E27FC236}">
                    <a16:creationId xmlns:a16="http://schemas.microsoft.com/office/drawing/2014/main" id="{569D7FDB-F0E9-44A4-A03A-AC66265440C4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4972E68B-C0A1-47C0-B614-83C159C2A9A6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76C74267-DE7A-49A5-A38B-842B0902DCE8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8" name="Graphic 6">
                <a:extLst>
                  <a:ext uri="{FF2B5EF4-FFF2-40B4-BE49-F238E27FC236}">
                    <a16:creationId xmlns:a16="http://schemas.microsoft.com/office/drawing/2014/main" id="{EECD1D39-9887-4E4D-8E72-0F86D0864398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05AE3FA3-9E38-481C-B94C-2C87D7EC38EC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AE78C0C9-DF5F-4CD9-8B36-5D4D207742B0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9" name="Graphic 6">
                <a:extLst>
                  <a:ext uri="{FF2B5EF4-FFF2-40B4-BE49-F238E27FC236}">
                    <a16:creationId xmlns:a16="http://schemas.microsoft.com/office/drawing/2014/main" id="{62DF1060-6C3F-438A-9833-FA2443B8ED4C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788B06C4-55AE-47D2-9A67-9DBBB702E35D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4579B0AD-1A9D-48DF-B55E-45AC81111A98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0" name="Graphic 6">
                <a:extLst>
                  <a:ext uri="{FF2B5EF4-FFF2-40B4-BE49-F238E27FC236}">
                    <a16:creationId xmlns:a16="http://schemas.microsoft.com/office/drawing/2014/main" id="{7B3A7E3B-90AB-4F16-9886-0A67B77431FA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EBC06E76-4A19-4B9E-9815-CFC30DA85B54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055C3468-9881-4CA0-8D0E-91879C0060CB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A5E116C1-8925-414C-85A5-3F60C4D30218}"/>
                </a:ext>
              </a:extLst>
            </p:cNvPr>
            <p:cNvGrpSpPr/>
            <p:nvPr/>
          </p:nvGrpSpPr>
          <p:grpSpPr>
            <a:xfrm>
              <a:off x="8033923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61" name="Graphic 6">
                <a:extLst>
                  <a:ext uri="{FF2B5EF4-FFF2-40B4-BE49-F238E27FC236}">
                    <a16:creationId xmlns:a16="http://schemas.microsoft.com/office/drawing/2014/main" id="{9EDC0D4B-E4C8-4600-ACCE-2B19DAF1A9FC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C14E19B8-FDE0-4BAF-906D-433A3E3AD973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44B0F465-D37D-4953-8AFC-7F8CC6DD092C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2" name="Graphic 6">
                <a:extLst>
                  <a:ext uri="{FF2B5EF4-FFF2-40B4-BE49-F238E27FC236}">
                    <a16:creationId xmlns:a16="http://schemas.microsoft.com/office/drawing/2014/main" id="{321C1E59-EB15-46C6-ADC5-26873F772369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4DFD1BF6-DC59-4378-8A2F-86266CBD2D6D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63784C3F-C738-4088-BEF3-CE365D88807D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3" name="Graphic 6">
                <a:extLst>
                  <a:ext uri="{FF2B5EF4-FFF2-40B4-BE49-F238E27FC236}">
                    <a16:creationId xmlns:a16="http://schemas.microsoft.com/office/drawing/2014/main" id="{99D7BCF3-67DD-4E87-A963-CB4F364A66E5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02DC64B1-BA17-4AAE-BBF1-E50785FBB1AB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DF65DC19-C234-49F5-BD86-43CC4CEBA720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4" name="Graphic 6">
                <a:extLst>
                  <a:ext uri="{FF2B5EF4-FFF2-40B4-BE49-F238E27FC236}">
                    <a16:creationId xmlns:a16="http://schemas.microsoft.com/office/drawing/2014/main" id="{DA5A74A9-1435-4EB7-91AA-CAAE23C810AC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6BBA6C0A-4800-4378-A146-F68199774BA6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15693B98-A987-4E17-813D-62BDD3672B3F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" name="Graphic 6">
                <a:extLst>
                  <a:ext uri="{FF2B5EF4-FFF2-40B4-BE49-F238E27FC236}">
                    <a16:creationId xmlns:a16="http://schemas.microsoft.com/office/drawing/2014/main" id="{6A28A9F1-2DA7-44C0-BADB-53A0BA67D109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8E787CED-5913-42AD-8979-B0C197129408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62557823-FF60-441F-9663-061005D6C98F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D1BC6451-7080-428E-9B6E-696CADB019FE}"/>
                </a:ext>
              </a:extLst>
            </p:cNvPr>
            <p:cNvGrpSpPr/>
            <p:nvPr/>
          </p:nvGrpSpPr>
          <p:grpSpPr>
            <a:xfrm>
              <a:off x="930996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146" name="Graphic 6">
                <a:extLst>
                  <a:ext uri="{FF2B5EF4-FFF2-40B4-BE49-F238E27FC236}">
                    <a16:creationId xmlns:a16="http://schemas.microsoft.com/office/drawing/2014/main" id="{A9E20904-2CDD-470D-9CE1-0BF0D508BE48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8D924B92-E64A-4B3A-946F-1CB3F00343BA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EC9CB3DB-2B7C-4DEE-A9CC-CE501866AA4F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7" name="Graphic 6">
                <a:extLst>
                  <a:ext uri="{FF2B5EF4-FFF2-40B4-BE49-F238E27FC236}">
                    <a16:creationId xmlns:a16="http://schemas.microsoft.com/office/drawing/2014/main" id="{16DCDEF8-5398-45EA-B01E-663FA21953D3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88CCC96D-759C-44FE-9CE5-0CAFD46614DF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873F86D7-2EE9-4F4F-B157-BF55CC39FA76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8" name="Graphic 6">
                <a:extLst>
                  <a:ext uri="{FF2B5EF4-FFF2-40B4-BE49-F238E27FC236}">
                    <a16:creationId xmlns:a16="http://schemas.microsoft.com/office/drawing/2014/main" id="{B6F5FDCF-28C8-4096-B3C2-460AF4377FA5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86D828AE-95AC-4150-8005-DB0F86F905F7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3DE195D0-D749-49E7-82B4-35FE083DCF08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9" name="Graphic 6">
                <a:extLst>
                  <a:ext uri="{FF2B5EF4-FFF2-40B4-BE49-F238E27FC236}">
                    <a16:creationId xmlns:a16="http://schemas.microsoft.com/office/drawing/2014/main" id="{5F18BF33-F638-4217-AD3E-512686E2C7E2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632E4E5A-F6A1-4353-AF08-97EF82B0EAED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F01EEFFB-E1E3-4761-ACB0-4527A580D4E8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0" name="Graphic 6">
                <a:extLst>
                  <a:ext uri="{FF2B5EF4-FFF2-40B4-BE49-F238E27FC236}">
                    <a16:creationId xmlns:a16="http://schemas.microsoft.com/office/drawing/2014/main" id="{8AC2C481-1B0D-440B-9D62-E0D03AF2DB3D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9CDC6B37-C437-4F1E-B268-D00016358A3C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DADE79B6-B297-40F4-8389-7D2BBB50FA0D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54694E5B-1151-436A-9241-9571728E724A}"/>
              </a:ext>
            </a:extLst>
          </p:cNvPr>
          <p:cNvGrpSpPr/>
          <p:nvPr/>
        </p:nvGrpSpPr>
        <p:grpSpPr>
          <a:xfrm>
            <a:off x="672391" y="3212106"/>
            <a:ext cx="5060637" cy="565142"/>
            <a:chOff x="5491817" y="1292605"/>
            <a:chExt cx="5060637" cy="565142"/>
          </a:xfrm>
          <a:solidFill>
            <a:srgbClr val="FF7C80"/>
          </a:solidFill>
        </p:grpSpPr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F66EC590-D94B-4423-8105-26811CC2C1F6}"/>
                </a:ext>
              </a:extLst>
            </p:cNvPr>
            <p:cNvGrpSpPr/>
            <p:nvPr/>
          </p:nvGrpSpPr>
          <p:grpSpPr>
            <a:xfrm>
              <a:off x="549181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56" name="Graphic 6">
                <a:extLst>
                  <a:ext uri="{FF2B5EF4-FFF2-40B4-BE49-F238E27FC236}">
                    <a16:creationId xmlns:a16="http://schemas.microsoft.com/office/drawing/2014/main" id="{A3B40FC0-0C8D-4E3A-A08E-DC359A4EAC4C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269" name="Freeform: Shape 268">
                  <a:extLst>
                    <a:ext uri="{FF2B5EF4-FFF2-40B4-BE49-F238E27FC236}">
                      <a16:creationId xmlns:a16="http://schemas.microsoft.com/office/drawing/2014/main" id="{56745128-3A4E-4196-A8E6-0DA5BB3C039B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Freeform: Shape 269">
                  <a:extLst>
                    <a:ext uri="{FF2B5EF4-FFF2-40B4-BE49-F238E27FC236}">
                      <a16:creationId xmlns:a16="http://schemas.microsoft.com/office/drawing/2014/main" id="{BB559806-9630-468D-A1A9-29B7FEA184D5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7" name="Graphic 6">
                <a:extLst>
                  <a:ext uri="{FF2B5EF4-FFF2-40B4-BE49-F238E27FC236}">
                    <a16:creationId xmlns:a16="http://schemas.microsoft.com/office/drawing/2014/main" id="{45D66990-8C6D-4C54-B4F0-5E563395D5A6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44A0F62C-B5F8-4EE5-B85C-2F42FDBA3964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Freeform: Shape 267">
                  <a:extLst>
                    <a:ext uri="{FF2B5EF4-FFF2-40B4-BE49-F238E27FC236}">
                      <a16:creationId xmlns:a16="http://schemas.microsoft.com/office/drawing/2014/main" id="{253A26BE-535C-4705-98E8-EEB375EB5F2B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8" name="Graphic 6">
                <a:extLst>
                  <a:ext uri="{FF2B5EF4-FFF2-40B4-BE49-F238E27FC236}">
                    <a16:creationId xmlns:a16="http://schemas.microsoft.com/office/drawing/2014/main" id="{EE3C9DA9-0C53-4AA6-9B92-38EDD7D1DF28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265" name="Freeform: Shape 264">
                  <a:extLst>
                    <a:ext uri="{FF2B5EF4-FFF2-40B4-BE49-F238E27FC236}">
                      <a16:creationId xmlns:a16="http://schemas.microsoft.com/office/drawing/2014/main" id="{35E65B6E-BC7D-4A48-B58C-5E3AB196DC40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3ECC5FEB-46BD-4918-B2BE-D982FCB6EFA6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9" name="Graphic 6">
                <a:extLst>
                  <a:ext uri="{FF2B5EF4-FFF2-40B4-BE49-F238E27FC236}">
                    <a16:creationId xmlns:a16="http://schemas.microsoft.com/office/drawing/2014/main" id="{438F2FC7-BE8C-49ED-AF60-1A727B725DBC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63" name="Freeform: Shape 262">
                  <a:extLst>
                    <a:ext uri="{FF2B5EF4-FFF2-40B4-BE49-F238E27FC236}">
                      <a16:creationId xmlns:a16="http://schemas.microsoft.com/office/drawing/2014/main" id="{15740D18-E6B1-4FF8-BF3A-F16E845EED5E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Freeform: Shape 263">
                  <a:extLst>
                    <a:ext uri="{FF2B5EF4-FFF2-40B4-BE49-F238E27FC236}">
                      <a16:creationId xmlns:a16="http://schemas.microsoft.com/office/drawing/2014/main" id="{0B796605-8CC4-43A1-BAB8-E6265090EEE4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60" name="Graphic 6">
                <a:extLst>
                  <a:ext uri="{FF2B5EF4-FFF2-40B4-BE49-F238E27FC236}">
                    <a16:creationId xmlns:a16="http://schemas.microsoft.com/office/drawing/2014/main" id="{EF8C554A-EE7A-4587-BF21-3D3D51861A66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61" name="Freeform: Shape 260">
                  <a:extLst>
                    <a:ext uri="{FF2B5EF4-FFF2-40B4-BE49-F238E27FC236}">
                      <a16:creationId xmlns:a16="http://schemas.microsoft.com/office/drawing/2014/main" id="{2DA29221-CD4F-4C3F-81A8-1821FAECB460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Freeform: Shape 261">
                  <a:extLst>
                    <a:ext uri="{FF2B5EF4-FFF2-40B4-BE49-F238E27FC236}">
                      <a16:creationId xmlns:a16="http://schemas.microsoft.com/office/drawing/2014/main" id="{16FE4C40-9231-46A4-9CD7-CED2C71362D0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E51AE1E2-7817-47FA-9A7E-23F5E4FC46EA}"/>
                </a:ext>
              </a:extLst>
            </p:cNvPr>
            <p:cNvGrpSpPr/>
            <p:nvPr/>
          </p:nvGrpSpPr>
          <p:grpSpPr>
            <a:xfrm>
              <a:off x="6761219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41" name="Graphic 6">
                <a:extLst>
                  <a:ext uri="{FF2B5EF4-FFF2-40B4-BE49-F238E27FC236}">
                    <a16:creationId xmlns:a16="http://schemas.microsoft.com/office/drawing/2014/main" id="{D24E2463-A69E-4570-97FD-17DE9049023A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E4AB2472-B6E2-40D7-9B9E-F53643112ABE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CCDC1DF7-20AF-42C3-B23F-123A726CAE61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2" name="Graphic 6">
                <a:extLst>
                  <a:ext uri="{FF2B5EF4-FFF2-40B4-BE49-F238E27FC236}">
                    <a16:creationId xmlns:a16="http://schemas.microsoft.com/office/drawing/2014/main" id="{FEB64F0F-87D0-48A4-A513-1D29E7E2FDC2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252" name="Freeform: Shape 251">
                  <a:extLst>
                    <a:ext uri="{FF2B5EF4-FFF2-40B4-BE49-F238E27FC236}">
                      <a16:creationId xmlns:a16="http://schemas.microsoft.com/office/drawing/2014/main" id="{AB04BEFC-B716-4E1C-BA61-406EE5BA7E22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Freeform: Shape 252">
                  <a:extLst>
                    <a:ext uri="{FF2B5EF4-FFF2-40B4-BE49-F238E27FC236}">
                      <a16:creationId xmlns:a16="http://schemas.microsoft.com/office/drawing/2014/main" id="{2448BB56-2731-479D-9126-56C3BA34805C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3" name="Graphic 6">
                <a:extLst>
                  <a:ext uri="{FF2B5EF4-FFF2-40B4-BE49-F238E27FC236}">
                    <a16:creationId xmlns:a16="http://schemas.microsoft.com/office/drawing/2014/main" id="{A87772CB-9226-44DF-86CA-6DB01BE38566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698BC329-997B-45D7-BC2D-12FC9C331599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Freeform: Shape 250">
                  <a:extLst>
                    <a:ext uri="{FF2B5EF4-FFF2-40B4-BE49-F238E27FC236}">
                      <a16:creationId xmlns:a16="http://schemas.microsoft.com/office/drawing/2014/main" id="{5E36F833-E2AB-4E8D-91BC-293E60D197CB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4" name="Graphic 6">
                <a:extLst>
                  <a:ext uri="{FF2B5EF4-FFF2-40B4-BE49-F238E27FC236}">
                    <a16:creationId xmlns:a16="http://schemas.microsoft.com/office/drawing/2014/main" id="{308861A6-56A8-430B-A45F-7BD3AE2BFB83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48" name="Freeform: Shape 247">
                  <a:extLst>
                    <a:ext uri="{FF2B5EF4-FFF2-40B4-BE49-F238E27FC236}">
                      <a16:creationId xmlns:a16="http://schemas.microsoft.com/office/drawing/2014/main" id="{816B5805-4388-4EE6-B9CC-215EE6CA1799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Freeform: Shape 248">
                  <a:extLst>
                    <a:ext uri="{FF2B5EF4-FFF2-40B4-BE49-F238E27FC236}">
                      <a16:creationId xmlns:a16="http://schemas.microsoft.com/office/drawing/2014/main" id="{A00E9A44-114B-43EF-9942-BC23A27F9765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5" name="Graphic 6">
                <a:extLst>
                  <a:ext uri="{FF2B5EF4-FFF2-40B4-BE49-F238E27FC236}">
                    <a16:creationId xmlns:a16="http://schemas.microsoft.com/office/drawing/2014/main" id="{6B1B68EB-CE36-45C8-8612-BF234114B057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46" name="Freeform: Shape 245">
                  <a:extLst>
                    <a:ext uri="{FF2B5EF4-FFF2-40B4-BE49-F238E27FC236}">
                      <a16:creationId xmlns:a16="http://schemas.microsoft.com/office/drawing/2014/main" id="{66545EF4-1DF0-401A-B38F-115BDD1B732B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Freeform: Shape 246">
                  <a:extLst>
                    <a:ext uri="{FF2B5EF4-FFF2-40B4-BE49-F238E27FC236}">
                      <a16:creationId xmlns:a16="http://schemas.microsoft.com/office/drawing/2014/main" id="{F12EB5C8-1E7C-4C12-9E21-41BBA4D8467C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4B53493E-7409-4B26-9F3D-210DF0EA6A23}"/>
                </a:ext>
              </a:extLst>
            </p:cNvPr>
            <p:cNvGrpSpPr/>
            <p:nvPr/>
          </p:nvGrpSpPr>
          <p:grpSpPr>
            <a:xfrm>
              <a:off x="8033923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26" name="Graphic 6">
                <a:extLst>
                  <a:ext uri="{FF2B5EF4-FFF2-40B4-BE49-F238E27FC236}">
                    <a16:creationId xmlns:a16="http://schemas.microsoft.com/office/drawing/2014/main" id="{2F6BF986-7C7E-4699-99F8-0437D31CBBCA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71BB177D-9E33-4D4C-9BF3-70E6D8568173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D45889C5-563E-4A3D-9735-0450E4F40127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7" name="Graphic 6">
                <a:extLst>
                  <a:ext uri="{FF2B5EF4-FFF2-40B4-BE49-F238E27FC236}">
                    <a16:creationId xmlns:a16="http://schemas.microsoft.com/office/drawing/2014/main" id="{E38DE186-3AAA-4BCC-99E1-AE5013B0D183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AFE27FA1-493D-479F-9874-D7F931309BD8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466587D7-D47C-4F42-BFA2-64AEC432D0BD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8" name="Graphic 6">
                <a:extLst>
                  <a:ext uri="{FF2B5EF4-FFF2-40B4-BE49-F238E27FC236}">
                    <a16:creationId xmlns:a16="http://schemas.microsoft.com/office/drawing/2014/main" id="{371117F8-42A0-4BF5-9D53-0B7E007860B6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407CC73A-9314-4337-BEB7-921BE77236E4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3923111-FF4D-40F0-8922-F036235E625D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" name="Graphic 6">
                <a:extLst>
                  <a:ext uri="{FF2B5EF4-FFF2-40B4-BE49-F238E27FC236}">
                    <a16:creationId xmlns:a16="http://schemas.microsoft.com/office/drawing/2014/main" id="{B2958933-3A2A-47FD-B9CA-4F7C5E8871D2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756428A3-F7D2-48E5-A183-09D15E4D2877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73C3C256-3C1A-4CCE-A708-E252D07B23B8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" name="Graphic 6">
                <a:extLst>
                  <a:ext uri="{FF2B5EF4-FFF2-40B4-BE49-F238E27FC236}">
                    <a16:creationId xmlns:a16="http://schemas.microsoft.com/office/drawing/2014/main" id="{FACFA036-6239-48CC-8369-0118B5C37B8A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7DDF92AB-C332-4004-8D3C-9018CD0206CC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4DD9B8A8-42CB-4907-AAD1-A1554CB5496D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4B318336-F430-476A-A6E6-0A6A2E531450}"/>
                </a:ext>
              </a:extLst>
            </p:cNvPr>
            <p:cNvGrpSpPr/>
            <p:nvPr/>
          </p:nvGrpSpPr>
          <p:grpSpPr>
            <a:xfrm>
              <a:off x="930996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11" name="Graphic 6">
                <a:extLst>
                  <a:ext uri="{FF2B5EF4-FFF2-40B4-BE49-F238E27FC236}">
                    <a16:creationId xmlns:a16="http://schemas.microsoft.com/office/drawing/2014/main" id="{5AB7857F-5211-4CA7-8352-85A3E41E532F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75601467-B3D8-4D4B-8DD4-FB7862042895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62A3D486-B3B9-4F20-879C-97445FD7A429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" name="Graphic 6">
                <a:extLst>
                  <a:ext uri="{FF2B5EF4-FFF2-40B4-BE49-F238E27FC236}">
                    <a16:creationId xmlns:a16="http://schemas.microsoft.com/office/drawing/2014/main" id="{55892D10-45F0-4696-B65B-4CC6A2EF17BF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10503245-9BBD-4A7D-B88E-EA794A6B0F94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06E3B059-BCE8-4462-BEB8-15972BAF9BF8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" name="Graphic 6">
                <a:extLst>
                  <a:ext uri="{FF2B5EF4-FFF2-40B4-BE49-F238E27FC236}">
                    <a16:creationId xmlns:a16="http://schemas.microsoft.com/office/drawing/2014/main" id="{E6ABE493-4A32-45D3-AD80-65EC290716FD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BE21C829-C205-4444-93D8-5611611E0113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17271EC3-1F52-4DA3-85EB-C2B61056686E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" name="Graphic 6">
                <a:extLst>
                  <a:ext uri="{FF2B5EF4-FFF2-40B4-BE49-F238E27FC236}">
                    <a16:creationId xmlns:a16="http://schemas.microsoft.com/office/drawing/2014/main" id="{274D80D0-45A8-4132-9CFD-8A8B0CB3A110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74DF5BC4-FBF5-4F48-9F2D-E997188791B8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29067053-75C1-4CF6-87F6-EC7AA9270895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5" name="Graphic 6">
                <a:extLst>
                  <a:ext uri="{FF2B5EF4-FFF2-40B4-BE49-F238E27FC236}">
                    <a16:creationId xmlns:a16="http://schemas.microsoft.com/office/drawing/2014/main" id="{AE040B5F-472A-4AC7-B34B-BA933638BA2F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C98FBBEC-CAEF-417A-A2FC-D96916C00A82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C063F842-AC07-46D6-A6FC-2AEC761AE17D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20F12FD-2F00-4E36-85CA-3525FA3B7BE2}"/>
              </a:ext>
            </a:extLst>
          </p:cNvPr>
          <p:cNvGrpSpPr/>
          <p:nvPr/>
        </p:nvGrpSpPr>
        <p:grpSpPr>
          <a:xfrm>
            <a:off x="672391" y="3818231"/>
            <a:ext cx="5060637" cy="565142"/>
            <a:chOff x="5491817" y="1292605"/>
            <a:chExt cx="5060637" cy="565142"/>
          </a:xfrm>
          <a:solidFill>
            <a:srgbClr val="FF7C80"/>
          </a:solidFill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E50683FF-850A-4F2F-BFFE-76F193EA53AE}"/>
                </a:ext>
              </a:extLst>
            </p:cNvPr>
            <p:cNvGrpSpPr/>
            <p:nvPr/>
          </p:nvGrpSpPr>
          <p:grpSpPr>
            <a:xfrm>
              <a:off x="549181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321" name="Graphic 6">
                <a:extLst>
                  <a:ext uri="{FF2B5EF4-FFF2-40B4-BE49-F238E27FC236}">
                    <a16:creationId xmlns:a16="http://schemas.microsoft.com/office/drawing/2014/main" id="{F559A4A4-5DA5-4191-827D-9CDFFA49B539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334" name="Freeform: Shape 333">
                  <a:extLst>
                    <a:ext uri="{FF2B5EF4-FFF2-40B4-BE49-F238E27FC236}">
                      <a16:creationId xmlns:a16="http://schemas.microsoft.com/office/drawing/2014/main" id="{16F1AC76-8669-4071-A475-29F17BB2CFFA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5" name="Freeform: Shape 334">
                  <a:extLst>
                    <a:ext uri="{FF2B5EF4-FFF2-40B4-BE49-F238E27FC236}">
                      <a16:creationId xmlns:a16="http://schemas.microsoft.com/office/drawing/2014/main" id="{73CB5BD0-E7E8-489D-9B8E-4F5ECC9F656F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2" name="Graphic 6">
                <a:extLst>
                  <a:ext uri="{FF2B5EF4-FFF2-40B4-BE49-F238E27FC236}">
                    <a16:creationId xmlns:a16="http://schemas.microsoft.com/office/drawing/2014/main" id="{727DF7CF-36EF-48E9-A0FE-6504F619BA8A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332" name="Freeform: Shape 331">
                  <a:extLst>
                    <a:ext uri="{FF2B5EF4-FFF2-40B4-BE49-F238E27FC236}">
                      <a16:creationId xmlns:a16="http://schemas.microsoft.com/office/drawing/2014/main" id="{3BD0BF8C-28D8-42AC-BA30-B8FB75D8C6E0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3" name="Freeform: Shape 332">
                  <a:extLst>
                    <a:ext uri="{FF2B5EF4-FFF2-40B4-BE49-F238E27FC236}">
                      <a16:creationId xmlns:a16="http://schemas.microsoft.com/office/drawing/2014/main" id="{DF8057FA-DD34-4C48-9B2A-CB993635AFD6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3" name="Graphic 6">
                <a:extLst>
                  <a:ext uri="{FF2B5EF4-FFF2-40B4-BE49-F238E27FC236}">
                    <a16:creationId xmlns:a16="http://schemas.microsoft.com/office/drawing/2014/main" id="{50D668EF-5C8F-4954-B1E9-BE7144CA710D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330" name="Freeform: Shape 329">
                  <a:extLst>
                    <a:ext uri="{FF2B5EF4-FFF2-40B4-BE49-F238E27FC236}">
                      <a16:creationId xmlns:a16="http://schemas.microsoft.com/office/drawing/2014/main" id="{ED6B97CF-3FA2-4A59-B9AD-8C03008E0217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Freeform: Shape 330">
                  <a:extLst>
                    <a:ext uri="{FF2B5EF4-FFF2-40B4-BE49-F238E27FC236}">
                      <a16:creationId xmlns:a16="http://schemas.microsoft.com/office/drawing/2014/main" id="{22C0DBF9-886F-4F19-9FE9-5FCCBC0E6F0D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4" name="Graphic 6">
                <a:extLst>
                  <a:ext uri="{FF2B5EF4-FFF2-40B4-BE49-F238E27FC236}">
                    <a16:creationId xmlns:a16="http://schemas.microsoft.com/office/drawing/2014/main" id="{F9C477A4-A451-422F-BC32-297C6BFDB59E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328" name="Freeform: Shape 327">
                  <a:extLst>
                    <a:ext uri="{FF2B5EF4-FFF2-40B4-BE49-F238E27FC236}">
                      <a16:creationId xmlns:a16="http://schemas.microsoft.com/office/drawing/2014/main" id="{5D0350BA-9E28-4C0D-B50C-4E2AA1862E6D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9" name="Freeform: Shape 328">
                  <a:extLst>
                    <a:ext uri="{FF2B5EF4-FFF2-40B4-BE49-F238E27FC236}">
                      <a16:creationId xmlns:a16="http://schemas.microsoft.com/office/drawing/2014/main" id="{63F91A23-F690-46B5-9890-DB294D18BCB4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5" name="Graphic 6">
                <a:extLst>
                  <a:ext uri="{FF2B5EF4-FFF2-40B4-BE49-F238E27FC236}">
                    <a16:creationId xmlns:a16="http://schemas.microsoft.com/office/drawing/2014/main" id="{D836FEE1-C4C1-43C6-B5C4-935FB0A76008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3BE1D663-2989-4755-A061-0EACE76D6895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7" name="Freeform: Shape 326">
                  <a:extLst>
                    <a:ext uri="{FF2B5EF4-FFF2-40B4-BE49-F238E27FC236}">
                      <a16:creationId xmlns:a16="http://schemas.microsoft.com/office/drawing/2014/main" id="{29C9AF6C-9D17-47E6-9E58-5C71892A0CD3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9D2A02C2-07BE-4F8B-8C80-A7BFE056B578}"/>
                </a:ext>
              </a:extLst>
            </p:cNvPr>
            <p:cNvGrpSpPr/>
            <p:nvPr/>
          </p:nvGrpSpPr>
          <p:grpSpPr>
            <a:xfrm>
              <a:off x="6761219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306" name="Graphic 6">
                <a:extLst>
                  <a:ext uri="{FF2B5EF4-FFF2-40B4-BE49-F238E27FC236}">
                    <a16:creationId xmlns:a16="http://schemas.microsoft.com/office/drawing/2014/main" id="{48671F72-E637-4964-AB55-5E39E4A6FCDF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319" name="Freeform: Shape 318">
                  <a:extLst>
                    <a:ext uri="{FF2B5EF4-FFF2-40B4-BE49-F238E27FC236}">
                      <a16:creationId xmlns:a16="http://schemas.microsoft.com/office/drawing/2014/main" id="{BB2666DC-20CE-4DE4-98F8-D9DD93AC6326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0" name="Freeform: Shape 319">
                  <a:extLst>
                    <a:ext uri="{FF2B5EF4-FFF2-40B4-BE49-F238E27FC236}">
                      <a16:creationId xmlns:a16="http://schemas.microsoft.com/office/drawing/2014/main" id="{85574AF7-38D5-4651-BF2E-A563731D7DD6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7" name="Graphic 6">
                <a:extLst>
                  <a:ext uri="{FF2B5EF4-FFF2-40B4-BE49-F238E27FC236}">
                    <a16:creationId xmlns:a16="http://schemas.microsoft.com/office/drawing/2014/main" id="{73DF2A02-8441-4866-AC82-999EDF020BF0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317" name="Freeform: Shape 316">
                  <a:extLst>
                    <a:ext uri="{FF2B5EF4-FFF2-40B4-BE49-F238E27FC236}">
                      <a16:creationId xmlns:a16="http://schemas.microsoft.com/office/drawing/2014/main" id="{D8A16817-47B9-467C-BC51-CA1A9D7E7405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18" name="Freeform: Shape 317">
                  <a:extLst>
                    <a:ext uri="{FF2B5EF4-FFF2-40B4-BE49-F238E27FC236}">
                      <a16:creationId xmlns:a16="http://schemas.microsoft.com/office/drawing/2014/main" id="{65D3B81E-A707-46D3-BCCC-6962FFEDF352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8" name="Graphic 6">
                <a:extLst>
                  <a:ext uri="{FF2B5EF4-FFF2-40B4-BE49-F238E27FC236}">
                    <a16:creationId xmlns:a16="http://schemas.microsoft.com/office/drawing/2014/main" id="{2D92387C-D8B3-4BB1-A394-4626F8E30A6E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8144F17B-EF8C-4256-BF6B-03FBF2075599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D5AF2B25-CA1F-4F8F-A2EA-35B6582FEEFD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9" name="Graphic 6">
                <a:extLst>
                  <a:ext uri="{FF2B5EF4-FFF2-40B4-BE49-F238E27FC236}">
                    <a16:creationId xmlns:a16="http://schemas.microsoft.com/office/drawing/2014/main" id="{ACE50906-C3F2-4C53-8622-2741C3C1E2BC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B8B37E0B-5243-447E-8B4D-BF9868DF09D7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14" name="Freeform: Shape 313">
                  <a:extLst>
                    <a:ext uri="{FF2B5EF4-FFF2-40B4-BE49-F238E27FC236}">
                      <a16:creationId xmlns:a16="http://schemas.microsoft.com/office/drawing/2014/main" id="{5C302A36-90ED-48CE-93E0-A6E9C1B84E30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10" name="Graphic 6">
                <a:extLst>
                  <a:ext uri="{FF2B5EF4-FFF2-40B4-BE49-F238E27FC236}">
                    <a16:creationId xmlns:a16="http://schemas.microsoft.com/office/drawing/2014/main" id="{68677AB5-F605-45E4-B9EE-B88428FACC14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311" name="Freeform: Shape 310">
                  <a:extLst>
                    <a:ext uri="{FF2B5EF4-FFF2-40B4-BE49-F238E27FC236}">
                      <a16:creationId xmlns:a16="http://schemas.microsoft.com/office/drawing/2014/main" id="{2911D78E-20FC-4E94-8B3D-600C848724EF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12" name="Freeform: Shape 311">
                  <a:extLst>
                    <a:ext uri="{FF2B5EF4-FFF2-40B4-BE49-F238E27FC236}">
                      <a16:creationId xmlns:a16="http://schemas.microsoft.com/office/drawing/2014/main" id="{85B9C79E-8F31-48A9-BD60-FD4E50BAB9A1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81F4B908-A4B9-496E-BFC7-511B9304CF0D}"/>
                </a:ext>
              </a:extLst>
            </p:cNvPr>
            <p:cNvGrpSpPr/>
            <p:nvPr/>
          </p:nvGrpSpPr>
          <p:grpSpPr>
            <a:xfrm>
              <a:off x="8033923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91" name="Graphic 6">
                <a:extLst>
                  <a:ext uri="{FF2B5EF4-FFF2-40B4-BE49-F238E27FC236}">
                    <a16:creationId xmlns:a16="http://schemas.microsoft.com/office/drawing/2014/main" id="{1D38F30F-3042-41A4-A1D4-C5AA8488AD77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730F49DF-148F-40A9-9919-23EF701A6531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F4801155-951E-409C-A529-4161A1CDDE8F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2" name="Graphic 6">
                <a:extLst>
                  <a:ext uri="{FF2B5EF4-FFF2-40B4-BE49-F238E27FC236}">
                    <a16:creationId xmlns:a16="http://schemas.microsoft.com/office/drawing/2014/main" id="{DA3B47C5-6DDC-4689-977C-15A0BEECD2CE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6"/>
                <a:chOff x="1298039" y="1162699"/>
                <a:chExt cx="311977" cy="793649"/>
              </a:xfrm>
              <a:grpFill/>
            </p:grpSpPr>
            <p:sp>
              <p:nvSpPr>
                <p:cNvPr id="302" name="Freeform: Shape 301">
                  <a:extLst>
                    <a:ext uri="{FF2B5EF4-FFF2-40B4-BE49-F238E27FC236}">
                      <a16:creationId xmlns:a16="http://schemas.microsoft.com/office/drawing/2014/main" id="{F241EDE2-8A4B-463D-B10E-703043865BAA}"/>
                    </a:ext>
                  </a:extLst>
                </p:cNvPr>
                <p:cNvSpPr/>
                <p:nvPr/>
              </p:nvSpPr>
              <p:spPr>
                <a:xfrm>
                  <a:off x="1298039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BC368D92-5D15-4EAD-8F0D-E15E0B544860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3" name="Graphic 6">
                <a:extLst>
                  <a:ext uri="{FF2B5EF4-FFF2-40B4-BE49-F238E27FC236}">
                    <a16:creationId xmlns:a16="http://schemas.microsoft.com/office/drawing/2014/main" id="{E181CA07-E8EB-46A0-94EF-E4F5A189E3D9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300" name="Freeform: Shape 299">
                  <a:extLst>
                    <a:ext uri="{FF2B5EF4-FFF2-40B4-BE49-F238E27FC236}">
                      <a16:creationId xmlns:a16="http://schemas.microsoft.com/office/drawing/2014/main" id="{0B7B87A4-86AA-48FC-8F68-BB1573E16FC8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01" name="Freeform: Shape 300">
                  <a:extLst>
                    <a:ext uri="{FF2B5EF4-FFF2-40B4-BE49-F238E27FC236}">
                      <a16:creationId xmlns:a16="http://schemas.microsoft.com/office/drawing/2014/main" id="{3FB2DAD3-F105-493E-9CC8-7808385916FE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4" name="Graphic 6">
                <a:extLst>
                  <a:ext uri="{FF2B5EF4-FFF2-40B4-BE49-F238E27FC236}">
                    <a16:creationId xmlns:a16="http://schemas.microsoft.com/office/drawing/2014/main" id="{3CF19190-490A-44C8-84F9-85DE777F6E16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id="{9E187FF6-6BA9-4B38-8C92-D796E6ECC1E7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99" name="Freeform: Shape 298">
                  <a:extLst>
                    <a:ext uri="{FF2B5EF4-FFF2-40B4-BE49-F238E27FC236}">
                      <a16:creationId xmlns:a16="http://schemas.microsoft.com/office/drawing/2014/main" id="{7975E372-4D99-40A6-B5DB-D0A22C7542C2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5" name="Graphic 6">
                <a:extLst>
                  <a:ext uri="{FF2B5EF4-FFF2-40B4-BE49-F238E27FC236}">
                    <a16:creationId xmlns:a16="http://schemas.microsoft.com/office/drawing/2014/main" id="{7CA9612F-24D8-4E16-AB21-F66ED37C5474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43C65974-1538-43F8-B199-11BE2DAF4066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BD900621-49A9-462E-8078-54DAE148460D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04D1D9C9-9E6E-4062-87FB-FEC1176D29AC}"/>
                </a:ext>
              </a:extLst>
            </p:cNvPr>
            <p:cNvGrpSpPr/>
            <p:nvPr/>
          </p:nvGrpSpPr>
          <p:grpSpPr>
            <a:xfrm>
              <a:off x="9309967" y="1292605"/>
              <a:ext cx="1242487" cy="565142"/>
              <a:chOff x="6890297" y="1296420"/>
              <a:chExt cx="1446879" cy="658110"/>
            </a:xfrm>
            <a:grpFill/>
          </p:grpSpPr>
          <p:grpSp>
            <p:nvGrpSpPr>
              <p:cNvPr id="276" name="Graphic 6">
                <a:extLst>
                  <a:ext uri="{FF2B5EF4-FFF2-40B4-BE49-F238E27FC236}">
                    <a16:creationId xmlns:a16="http://schemas.microsoft.com/office/drawing/2014/main" id="{4BC5EDD0-FCC6-4BEE-9C13-D2B33671FC2A}"/>
                  </a:ext>
                </a:extLst>
              </p:cNvPr>
              <p:cNvGrpSpPr/>
              <p:nvPr/>
            </p:nvGrpSpPr>
            <p:grpSpPr>
              <a:xfrm>
                <a:off x="7484391" y="1296434"/>
                <a:ext cx="258692" cy="658096"/>
                <a:chOff x="950170" y="1162699"/>
                <a:chExt cx="311977" cy="793649"/>
              </a:xfrm>
              <a:grpFill/>
            </p:grpSpPr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8E773C14-7989-4272-9E07-DF50E1D728FB}"/>
                    </a:ext>
                  </a:extLst>
                </p:cNvPr>
                <p:cNvSpPr/>
                <p:nvPr/>
              </p:nvSpPr>
              <p:spPr>
                <a:xfrm>
                  <a:off x="95017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9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56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9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id="{70D12353-BBAD-43D8-8D81-62814788A7D0}"/>
                    </a:ext>
                  </a:extLst>
                </p:cNvPr>
                <p:cNvSpPr/>
                <p:nvPr/>
              </p:nvSpPr>
              <p:spPr>
                <a:xfrm>
                  <a:off x="1027526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" name="Graphic 6">
                <a:extLst>
                  <a:ext uri="{FF2B5EF4-FFF2-40B4-BE49-F238E27FC236}">
                    <a16:creationId xmlns:a16="http://schemas.microsoft.com/office/drawing/2014/main" id="{CD9BA9E0-6ECA-453A-A96A-E7980E9A2C6C}"/>
                  </a:ext>
                </a:extLst>
              </p:cNvPr>
              <p:cNvGrpSpPr/>
              <p:nvPr/>
            </p:nvGrpSpPr>
            <p:grpSpPr>
              <a:xfrm>
                <a:off x="7781437" y="1296434"/>
                <a:ext cx="258692" cy="658095"/>
                <a:chOff x="1298039" y="1162699"/>
                <a:chExt cx="311977" cy="793648"/>
              </a:xfrm>
              <a:grpFill/>
            </p:grpSpPr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0FFB825B-E750-4A1C-A570-96BDF0A96C4E}"/>
                    </a:ext>
                  </a:extLst>
                </p:cNvPr>
                <p:cNvSpPr/>
                <p:nvPr/>
              </p:nvSpPr>
              <p:spPr>
                <a:xfrm>
                  <a:off x="1298039" y="1350442"/>
                  <a:ext cx="311977" cy="605905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5419C730-DB92-43E6-BD5A-BF6554105C7F}"/>
                    </a:ext>
                  </a:extLst>
                </p:cNvPr>
                <p:cNvSpPr/>
                <p:nvPr/>
              </p:nvSpPr>
              <p:spPr>
                <a:xfrm>
                  <a:off x="1375383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8" name="Graphic 6">
                <a:extLst>
                  <a:ext uri="{FF2B5EF4-FFF2-40B4-BE49-F238E27FC236}">
                    <a16:creationId xmlns:a16="http://schemas.microsoft.com/office/drawing/2014/main" id="{78D4D286-9B69-49FA-B49C-629BCDA513D7}"/>
                  </a:ext>
                </a:extLst>
              </p:cNvPr>
              <p:cNvGrpSpPr/>
              <p:nvPr/>
            </p:nvGrpSpPr>
            <p:grpSpPr>
              <a:xfrm>
                <a:off x="8078484" y="1296434"/>
                <a:ext cx="258692" cy="658096"/>
                <a:chOff x="1645907" y="1162699"/>
                <a:chExt cx="311977" cy="793649"/>
              </a:xfrm>
              <a:grpFill/>
            </p:grpSpPr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157A5504-13CC-4111-8452-20994B3332A9}"/>
                    </a:ext>
                  </a:extLst>
                </p:cNvPr>
                <p:cNvSpPr/>
                <p:nvPr/>
              </p:nvSpPr>
              <p:spPr>
                <a:xfrm>
                  <a:off x="1645907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9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19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9" y="262191"/>
                      </a:lnTo>
                      <a:cubicBezTo>
                        <a:pt x="12250" y="277462"/>
                        <a:pt x="24871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4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19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A3D47966-AEE5-4939-AEA8-70B4BFBBE08F}"/>
                    </a:ext>
                  </a:extLst>
                </p:cNvPr>
                <p:cNvSpPr/>
                <p:nvPr/>
              </p:nvSpPr>
              <p:spPr>
                <a:xfrm>
                  <a:off x="1723252" y="1162699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9" name="Graphic 6">
                <a:extLst>
                  <a:ext uri="{FF2B5EF4-FFF2-40B4-BE49-F238E27FC236}">
                    <a16:creationId xmlns:a16="http://schemas.microsoft.com/office/drawing/2014/main" id="{C3180449-BDA7-4C06-BC51-429920352187}"/>
                  </a:ext>
                </a:extLst>
              </p:cNvPr>
              <p:cNvGrpSpPr/>
              <p:nvPr/>
            </p:nvGrpSpPr>
            <p:grpSpPr>
              <a:xfrm>
                <a:off x="6890297" y="1296420"/>
                <a:ext cx="258693" cy="658110"/>
                <a:chOff x="247422" y="1162695"/>
                <a:chExt cx="311977" cy="793664"/>
              </a:xfrm>
              <a:grpFill/>
            </p:grpSpPr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FD899F7B-D512-4FE3-A6A9-847BB63696C7}"/>
                    </a:ext>
                  </a:extLst>
                </p:cNvPr>
                <p:cNvSpPr/>
                <p:nvPr/>
              </p:nvSpPr>
              <p:spPr>
                <a:xfrm>
                  <a:off x="247422" y="1350441"/>
                  <a:ext cx="311977" cy="605918"/>
                </a:xfrm>
                <a:custGeom>
                  <a:avLst/>
                  <a:gdLst>
                    <a:gd name="connsiteX0" fmla="*/ 192892 w 311977"/>
                    <a:gd name="connsiteY0" fmla="*/ 0 h 605918"/>
                    <a:gd name="connsiteX1" fmla="*/ 119096 w 311977"/>
                    <a:gd name="connsiteY1" fmla="*/ 0 h 605918"/>
                    <a:gd name="connsiteX2" fmla="*/ 100258 w 311977"/>
                    <a:gd name="connsiteY2" fmla="*/ 3103 h 605918"/>
                    <a:gd name="connsiteX3" fmla="*/ 20521 w 311977"/>
                    <a:gd name="connsiteY3" fmla="*/ 30079 h 605918"/>
                    <a:gd name="connsiteX4" fmla="*/ 48 w 311977"/>
                    <a:gd name="connsiteY4" fmla="*/ 60391 h 605918"/>
                    <a:gd name="connsiteX5" fmla="*/ 11388 w 311977"/>
                    <a:gd name="connsiteY5" fmla="*/ 262202 h 605918"/>
                    <a:gd name="connsiteX6" fmla="*/ 40165 w 311977"/>
                    <a:gd name="connsiteY6" fmla="*/ 289410 h 605918"/>
                    <a:gd name="connsiteX7" fmla="*/ 62769 w 311977"/>
                    <a:gd name="connsiteY7" fmla="*/ 289410 h 605918"/>
                    <a:gd name="connsiteX8" fmla="*/ 83992 w 311977"/>
                    <a:gd name="connsiteY8" fmla="*/ 584518 h 605918"/>
                    <a:gd name="connsiteX9" fmla="*/ 106982 w 311977"/>
                    <a:gd name="connsiteY9" fmla="*/ 605918 h 605918"/>
                    <a:gd name="connsiteX10" fmla="*/ 204995 w 311977"/>
                    <a:gd name="connsiteY10" fmla="*/ 605918 h 605918"/>
                    <a:gd name="connsiteX11" fmla="*/ 227985 w 311977"/>
                    <a:gd name="connsiteY11" fmla="*/ 584518 h 605918"/>
                    <a:gd name="connsiteX12" fmla="*/ 249208 w 311977"/>
                    <a:gd name="connsiteY12" fmla="*/ 289410 h 605918"/>
                    <a:gd name="connsiteX13" fmla="*/ 271812 w 311977"/>
                    <a:gd name="connsiteY13" fmla="*/ 289410 h 605918"/>
                    <a:gd name="connsiteX14" fmla="*/ 300589 w 311977"/>
                    <a:gd name="connsiteY14" fmla="*/ 262202 h 605918"/>
                    <a:gd name="connsiteX15" fmla="*/ 311929 w 311977"/>
                    <a:gd name="connsiteY15" fmla="*/ 60391 h 605918"/>
                    <a:gd name="connsiteX16" fmla="*/ 291457 w 311977"/>
                    <a:gd name="connsiteY16" fmla="*/ 30091 h 605918"/>
                    <a:gd name="connsiteX17" fmla="*/ 211720 w 311977"/>
                    <a:gd name="connsiteY17" fmla="*/ 3114 h 605918"/>
                    <a:gd name="connsiteX18" fmla="*/ 192881 w 311977"/>
                    <a:gd name="connsiteY18" fmla="*/ 11 h 60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18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91"/>
                      </a:cubicBezTo>
                      <a:lnTo>
                        <a:pt x="11388" y="262202"/>
                      </a:lnTo>
                      <a:cubicBezTo>
                        <a:pt x="12250" y="277473"/>
                        <a:pt x="24871" y="289410"/>
                        <a:pt x="40165" y="289410"/>
                      </a:cubicBezTo>
                      <a:lnTo>
                        <a:pt x="62769" y="289410"/>
                      </a:lnTo>
                      <a:lnTo>
                        <a:pt x="83992" y="584518"/>
                      </a:lnTo>
                      <a:cubicBezTo>
                        <a:pt x="84865" y="596576"/>
                        <a:pt x="94891" y="605918"/>
                        <a:pt x="106982" y="605918"/>
                      </a:cubicBezTo>
                      <a:lnTo>
                        <a:pt x="204995" y="605918"/>
                      </a:lnTo>
                      <a:cubicBezTo>
                        <a:pt x="217086" y="605918"/>
                        <a:pt x="227113" y="596576"/>
                        <a:pt x="227985" y="584518"/>
                      </a:cubicBezTo>
                      <a:lnTo>
                        <a:pt x="249208" y="289410"/>
                      </a:lnTo>
                      <a:lnTo>
                        <a:pt x="271812" y="289410"/>
                      </a:lnTo>
                      <a:cubicBezTo>
                        <a:pt x="287106" y="289410"/>
                        <a:pt x="299738" y="277473"/>
                        <a:pt x="300589" y="262202"/>
                      </a:cubicBezTo>
                      <a:lnTo>
                        <a:pt x="311929" y="60391"/>
                      </a:lnTo>
                      <a:cubicBezTo>
                        <a:pt x="312691" y="46842"/>
                        <a:pt x="304310" y="34441"/>
                        <a:pt x="291457" y="30091"/>
                      </a:cubicBezTo>
                      <a:lnTo>
                        <a:pt x="211720" y="3114"/>
                      </a:lnTo>
                      <a:cubicBezTo>
                        <a:pt x="205646" y="1060"/>
                        <a:pt x="199286" y="11"/>
                        <a:pt x="192881" y="11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C1BC0F0F-F018-4865-AF4A-CA4CE530ABEB}"/>
                    </a:ext>
                  </a:extLst>
                </p:cNvPr>
                <p:cNvSpPr/>
                <p:nvPr/>
              </p:nvSpPr>
              <p:spPr>
                <a:xfrm rot="-2700000">
                  <a:off x="324781" y="1162695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80" name="Graphic 6">
                <a:extLst>
                  <a:ext uri="{FF2B5EF4-FFF2-40B4-BE49-F238E27FC236}">
                    <a16:creationId xmlns:a16="http://schemas.microsoft.com/office/drawing/2014/main" id="{2515698B-3273-40A8-B0C0-4CDA06A7DC64}"/>
                  </a:ext>
                </a:extLst>
              </p:cNvPr>
              <p:cNvGrpSpPr/>
              <p:nvPr/>
            </p:nvGrpSpPr>
            <p:grpSpPr>
              <a:xfrm>
                <a:off x="7187344" y="1296436"/>
                <a:ext cx="258693" cy="658094"/>
                <a:chOff x="595290" y="1162703"/>
                <a:chExt cx="311977" cy="793645"/>
              </a:xfrm>
              <a:grpFill/>
            </p:grpSpPr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FEE5E3B0-F38A-4470-8868-35402C9784A3}"/>
                    </a:ext>
                  </a:extLst>
                </p:cNvPr>
                <p:cNvSpPr/>
                <p:nvPr/>
              </p:nvSpPr>
              <p:spPr>
                <a:xfrm>
                  <a:off x="595290" y="1350441"/>
                  <a:ext cx="311977" cy="605907"/>
                </a:xfrm>
                <a:custGeom>
                  <a:avLst/>
                  <a:gdLst>
                    <a:gd name="connsiteX0" fmla="*/ 192892 w 311977"/>
                    <a:gd name="connsiteY0" fmla="*/ 0 h 605907"/>
                    <a:gd name="connsiteX1" fmla="*/ 119096 w 311977"/>
                    <a:gd name="connsiteY1" fmla="*/ 0 h 605907"/>
                    <a:gd name="connsiteX2" fmla="*/ 100258 w 311977"/>
                    <a:gd name="connsiteY2" fmla="*/ 3103 h 605907"/>
                    <a:gd name="connsiteX3" fmla="*/ 20521 w 311977"/>
                    <a:gd name="connsiteY3" fmla="*/ 30079 h 605907"/>
                    <a:gd name="connsiteX4" fmla="*/ 48 w 311977"/>
                    <a:gd name="connsiteY4" fmla="*/ 60380 h 605907"/>
                    <a:gd name="connsiteX5" fmla="*/ 11388 w 311977"/>
                    <a:gd name="connsiteY5" fmla="*/ 262191 h 605907"/>
                    <a:gd name="connsiteX6" fmla="*/ 40165 w 311977"/>
                    <a:gd name="connsiteY6" fmla="*/ 289399 h 605907"/>
                    <a:gd name="connsiteX7" fmla="*/ 62769 w 311977"/>
                    <a:gd name="connsiteY7" fmla="*/ 289399 h 605907"/>
                    <a:gd name="connsiteX8" fmla="*/ 83992 w 311977"/>
                    <a:gd name="connsiteY8" fmla="*/ 584507 h 605907"/>
                    <a:gd name="connsiteX9" fmla="*/ 106982 w 311977"/>
                    <a:gd name="connsiteY9" fmla="*/ 605907 h 605907"/>
                    <a:gd name="connsiteX10" fmla="*/ 204995 w 311977"/>
                    <a:gd name="connsiteY10" fmla="*/ 605907 h 605907"/>
                    <a:gd name="connsiteX11" fmla="*/ 227985 w 311977"/>
                    <a:gd name="connsiteY11" fmla="*/ 584507 h 605907"/>
                    <a:gd name="connsiteX12" fmla="*/ 249208 w 311977"/>
                    <a:gd name="connsiteY12" fmla="*/ 289399 h 605907"/>
                    <a:gd name="connsiteX13" fmla="*/ 271812 w 311977"/>
                    <a:gd name="connsiteY13" fmla="*/ 289399 h 605907"/>
                    <a:gd name="connsiteX14" fmla="*/ 300589 w 311977"/>
                    <a:gd name="connsiteY14" fmla="*/ 262191 h 605907"/>
                    <a:gd name="connsiteX15" fmla="*/ 311929 w 311977"/>
                    <a:gd name="connsiteY15" fmla="*/ 60380 h 605907"/>
                    <a:gd name="connsiteX16" fmla="*/ 291457 w 311977"/>
                    <a:gd name="connsiteY16" fmla="*/ 30079 h 605907"/>
                    <a:gd name="connsiteX17" fmla="*/ 211720 w 311977"/>
                    <a:gd name="connsiteY17" fmla="*/ 3103 h 605907"/>
                    <a:gd name="connsiteX18" fmla="*/ 192881 w 311977"/>
                    <a:gd name="connsiteY18" fmla="*/ 0 h 60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77" h="605907">
                      <a:moveTo>
                        <a:pt x="192892" y="0"/>
                      </a:moveTo>
                      <a:lnTo>
                        <a:pt x="119096" y="0"/>
                      </a:lnTo>
                      <a:cubicBezTo>
                        <a:pt x="112691" y="0"/>
                        <a:pt x="106331" y="1049"/>
                        <a:pt x="100258" y="3103"/>
                      </a:cubicBezTo>
                      <a:lnTo>
                        <a:pt x="20521" y="30079"/>
                      </a:lnTo>
                      <a:cubicBezTo>
                        <a:pt x="7667" y="34430"/>
                        <a:pt x="-714" y="46831"/>
                        <a:pt x="48" y="60380"/>
                      </a:cubicBezTo>
                      <a:lnTo>
                        <a:pt x="11388" y="262191"/>
                      </a:lnTo>
                      <a:cubicBezTo>
                        <a:pt x="12250" y="277462"/>
                        <a:pt x="24882" y="289399"/>
                        <a:pt x="40165" y="289399"/>
                      </a:cubicBezTo>
                      <a:lnTo>
                        <a:pt x="62769" y="289399"/>
                      </a:lnTo>
                      <a:lnTo>
                        <a:pt x="83992" y="584507"/>
                      </a:lnTo>
                      <a:cubicBezTo>
                        <a:pt x="84865" y="596565"/>
                        <a:pt x="94891" y="605907"/>
                        <a:pt x="106982" y="605907"/>
                      </a:cubicBezTo>
                      <a:lnTo>
                        <a:pt x="204995" y="605907"/>
                      </a:lnTo>
                      <a:cubicBezTo>
                        <a:pt x="217086" y="605907"/>
                        <a:pt x="227113" y="596565"/>
                        <a:pt x="227985" y="584507"/>
                      </a:cubicBezTo>
                      <a:lnTo>
                        <a:pt x="249208" y="289399"/>
                      </a:lnTo>
                      <a:lnTo>
                        <a:pt x="271812" y="289399"/>
                      </a:lnTo>
                      <a:cubicBezTo>
                        <a:pt x="287106" y="289399"/>
                        <a:pt x="299738" y="277462"/>
                        <a:pt x="300589" y="262191"/>
                      </a:cubicBezTo>
                      <a:lnTo>
                        <a:pt x="311929" y="60380"/>
                      </a:lnTo>
                      <a:cubicBezTo>
                        <a:pt x="312691" y="46831"/>
                        <a:pt x="304310" y="34430"/>
                        <a:pt x="291457" y="30079"/>
                      </a:cubicBezTo>
                      <a:lnTo>
                        <a:pt x="211720" y="3103"/>
                      </a:lnTo>
                      <a:cubicBezTo>
                        <a:pt x="205646" y="1049"/>
                        <a:pt x="199286" y="0"/>
                        <a:pt x="192881" y="0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4D534149-5A3F-4EAD-BF79-234AE88E9E91}"/>
                    </a:ext>
                  </a:extLst>
                </p:cNvPr>
                <p:cNvSpPr/>
                <p:nvPr/>
              </p:nvSpPr>
              <p:spPr>
                <a:xfrm rot="-2700000">
                  <a:off x="672641" y="1162703"/>
                  <a:ext cx="157287" cy="157287"/>
                </a:xfrm>
                <a:custGeom>
                  <a:avLst/>
                  <a:gdLst>
                    <a:gd name="connsiteX0" fmla="*/ 157288 w 157287"/>
                    <a:gd name="connsiteY0" fmla="*/ 78644 h 157287"/>
                    <a:gd name="connsiteX1" fmla="*/ 78644 w 157287"/>
                    <a:gd name="connsiteY1" fmla="*/ 157288 h 157287"/>
                    <a:gd name="connsiteX2" fmla="*/ 0 w 157287"/>
                    <a:gd name="connsiteY2" fmla="*/ 78644 h 157287"/>
                    <a:gd name="connsiteX3" fmla="*/ 78644 w 157287"/>
                    <a:gd name="connsiteY3" fmla="*/ 0 h 157287"/>
                    <a:gd name="connsiteX4" fmla="*/ 157288 w 157287"/>
                    <a:gd name="connsiteY4" fmla="*/ 78644 h 15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287" h="157287">
                      <a:moveTo>
                        <a:pt x="157288" y="78644"/>
                      </a:moveTo>
                      <a:cubicBezTo>
                        <a:pt x="157288" y="122078"/>
                        <a:pt x="122078" y="157288"/>
                        <a:pt x="78644" y="157288"/>
                      </a:cubicBezTo>
                      <a:cubicBezTo>
                        <a:pt x="35210" y="157288"/>
                        <a:pt x="0" y="122078"/>
                        <a:pt x="0" y="78644"/>
                      </a:cubicBezTo>
                      <a:cubicBezTo>
                        <a:pt x="0" y="35210"/>
                        <a:pt x="35210" y="0"/>
                        <a:pt x="78644" y="0"/>
                      </a:cubicBezTo>
                      <a:cubicBezTo>
                        <a:pt x="122078" y="0"/>
                        <a:pt x="157288" y="35210"/>
                        <a:pt x="157288" y="78644"/>
                      </a:cubicBezTo>
                      <a:close/>
                    </a:path>
                  </a:pathLst>
                </a:custGeom>
                <a:grpFill/>
                <a:ln w="11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0AD4D0A5-4F54-4DA7-B54C-0C234FBF7B07}"/>
              </a:ext>
            </a:extLst>
          </p:cNvPr>
          <p:cNvSpPr txBox="1"/>
          <p:nvPr/>
        </p:nvSpPr>
        <p:spPr>
          <a:xfrm>
            <a:off x="6103748" y="1138563"/>
            <a:ext cx="263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PFAS exposure is a health concern</a:t>
            </a:r>
          </a:p>
        </p:txBody>
      </p: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672199EE-5544-40A9-80A6-77F4CEF335C3}"/>
              </a:ext>
            </a:extLst>
          </p:cNvPr>
          <p:cNvGrpSpPr/>
          <p:nvPr/>
        </p:nvGrpSpPr>
        <p:grpSpPr>
          <a:xfrm>
            <a:off x="6103748" y="2483081"/>
            <a:ext cx="194489" cy="494767"/>
            <a:chOff x="6103748" y="2294385"/>
            <a:chExt cx="222148" cy="565130"/>
          </a:xfrm>
          <a:solidFill>
            <a:srgbClr val="FF7C80"/>
          </a:solidFill>
        </p:grpSpPr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72CD561-EE81-4BDD-9CA5-50EA9AC00171}"/>
                </a:ext>
              </a:extLst>
            </p:cNvPr>
            <p:cNvSpPr/>
            <p:nvPr/>
          </p:nvSpPr>
          <p:spPr>
            <a:xfrm>
              <a:off x="6103748" y="2428070"/>
              <a:ext cx="222148" cy="431445"/>
            </a:xfrm>
            <a:custGeom>
              <a:avLst/>
              <a:gdLst>
                <a:gd name="connsiteX0" fmla="*/ 192892 w 311977"/>
                <a:gd name="connsiteY0" fmla="*/ 0 h 605907"/>
                <a:gd name="connsiteX1" fmla="*/ 119096 w 311977"/>
                <a:gd name="connsiteY1" fmla="*/ 0 h 605907"/>
                <a:gd name="connsiteX2" fmla="*/ 100258 w 311977"/>
                <a:gd name="connsiteY2" fmla="*/ 3103 h 605907"/>
                <a:gd name="connsiteX3" fmla="*/ 20521 w 311977"/>
                <a:gd name="connsiteY3" fmla="*/ 30079 h 605907"/>
                <a:gd name="connsiteX4" fmla="*/ 48 w 311977"/>
                <a:gd name="connsiteY4" fmla="*/ 60380 h 605907"/>
                <a:gd name="connsiteX5" fmla="*/ 11389 w 311977"/>
                <a:gd name="connsiteY5" fmla="*/ 262191 h 605907"/>
                <a:gd name="connsiteX6" fmla="*/ 40165 w 311977"/>
                <a:gd name="connsiteY6" fmla="*/ 289399 h 605907"/>
                <a:gd name="connsiteX7" fmla="*/ 62769 w 311977"/>
                <a:gd name="connsiteY7" fmla="*/ 289399 h 605907"/>
                <a:gd name="connsiteX8" fmla="*/ 83992 w 311977"/>
                <a:gd name="connsiteY8" fmla="*/ 584507 h 605907"/>
                <a:gd name="connsiteX9" fmla="*/ 106982 w 311977"/>
                <a:gd name="connsiteY9" fmla="*/ 605907 h 605907"/>
                <a:gd name="connsiteX10" fmla="*/ 204995 w 311977"/>
                <a:gd name="connsiteY10" fmla="*/ 605907 h 605907"/>
                <a:gd name="connsiteX11" fmla="*/ 227985 w 311977"/>
                <a:gd name="connsiteY11" fmla="*/ 584507 h 605907"/>
                <a:gd name="connsiteX12" fmla="*/ 249208 w 311977"/>
                <a:gd name="connsiteY12" fmla="*/ 289399 h 605907"/>
                <a:gd name="connsiteX13" fmla="*/ 271812 w 311977"/>
                <a:gd name="connsiteY13" fmla="*/ 289399 h 605907"/>
                <a:gd name="connsiteX14" fmla="*/ 300589 w 311977"/>
                <a:gd name="connsiteY14" fmla="*/ 262191 h 605907"/>
                <a:gd name="connsiteX15" fmla="*/ 311929 w 311977"/>
                <a:gd name="connsiteY15" fmla="*/ 60380 h 605907"/>
                <a:gd name="connsiteX16" fmla="*/ 291457 w 311977"/>
                <a:gd name="connsiteY16" fmla="*/ 30079 h 605907"/>
                <a:gd name="connsiteX17" fmla="*/ 211719 w 311977"/>
                <a:gd name="connsiteY17" fmla="*/ 3103 h 605907"/>
                <a:gd name="connsiteX18" fmla="*/ 192881 w 311977"/>
                <a:gd name="connsiteY18" fmla="*/ 0 h 60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1977" h="605907">
                  <a:moveTo>
                    <a:pt x="192892" y="0"/>
                  </a:moveTo>
                  <a:lnTo>
                    <a:pt x="119096" y="0"/>
                  </a:lnTo>
                  <a:cubicBezTo>
                    <a:pt x="112691" y="0"/>
                    <a:pt x="106331" y="1049"/>
                    <a:pt x="100258" y="3103"/>
                  </a:cubicBezTo>
                  <a:lnTo>
                    <a:pt x="20521" y="30079"/>
                  </a:lnTo>
                  <a:cubicBezTo>
                    <a:pt x="7667" y="34430"/>
                    <a:pt x="-714" y="46831"/>
                    <a:pt x="48" y="60380"/>
                  </a:cubicBezTo>
                  <a:lnTo>
                    <a:pt x="11389" y="262191"/>
                  </a:lnTo>
                  <a:cubicBezTo>
                    <a:pt x="12250" y="277462"/>
                    <a:pt x="24871" y="289399"/>
                    <a:pt x="40165" y="289399"/>
                  </a:cubicBezTo>
                  <a:lnTo>
                    <a:pt x="62769" y="289399"/>
                  </a:lnTo>
                  <a:lnTo>
                    <a:pt x="83992" y="584507"/>
                  </a:lnTo>
                  <a:cubicBezTo>
                    <a:pt x="84864" y="596565"/>
                    <a:pt x="94891" y="605907"/>
                    <a:pt x="106982" y="605907"/>
                  </a:cubicBezTo>
                  <a:lnTo>
                    <a:pt x="204995" y="605907"/>
                  </a:lnTo>
                  <a:cubicBezTo>
                    <a:pt x="217086" y="605907"/>
                    <a:pt x="227113" y="596565"/>
                    <a:pt x="227985" y="584507"/>
                  </a:cubicBezTo>
                  <a:lnTo>
                    <a:pt x="249208" y="289399"/>
                  </a:lnTo>
                  <a:lnTo>
                    <a:pt x="271812" y="289399"/>
                  </a:lnTo>
                  <a:cubicBezTo>
                    <a:pt x="287106" y="289399"/>
                    <a:pt x="299738" y="277462"/>
                    <a:pt x="300589" y="262191"/>
                  </a:cubicBezTo>
                  <a:lnTo>
                    <a:pt x="311929" y="60380"/>
                  </a:lnTo>
                  <a:cubicBezTo>
                    <a:pt x="312691" y="46831"/>
                    <a:pt x="304310" y="34430"/>
                    <a:pt x="291457" y="30079"/>
                  </a:cubicBezTo>
                  <a:lnTo>
                    <a:pt x="211719" y="3103"/>
                  </a:lnTo>
                  <a:cubicBezTo>
                    <a:pt x="205646" y="1049"/>
                    <a:pt x="199286" y="0"/>
                    <a:pt x="192881" y="0"/>
                  </a:cubicBezTo>
                  <a:close/>
                </a:path>
              </a:pathLst>
            </a:custGeom>
            <a:grpFill/>
            <a:ln w="110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AE80D78F-9212-4C2D-B410-82C73B0CA841}"/>
                </a:ext>
              </a:extLst>
            </p:cNvPr>
            <p:cNvSpPr/>
            <p:nvPr/>
          </p:nvSpPr>
          <p:spPr>
            <a:xfrm>
              <a:off x="6158823" y="2294385"/>
              <a:ext cx="111999" cy="111999"/>
            </a:xfrm>
            <a:custGeom>
              <a:avLst/>
              <a:gdLst>
                <a:gd name="connsiteX0" fmla="*/ 157288 w 157287"/>
                <a:gd name="connsiteY0" fmla="*/ 78644 h 157287"/>
                <a:gd name="connsiteX1" fmla="*/ 78644 w 157287"/>
                <a:gd name="connsiteY1" fmla="*/ 157288 h 157287"/>
                <a:gd name="connsiteX2" fmla="*/ 0 w 157287"/>
                <a:gd name="connsiteY2" fmla="*/ 78644 h 157287"/>
                <a:gd name="connsiteX3" fmla="*/ 78644 w 157287"/>
                <a:gd name="connsiteY3" fmla="*/ 0 h 157287"/>
                <a:gd name="connsiteX4" fmla="*/ 157288 w 157287"/>
                <a:gd name="connsiteY4" fmla="*/ 78644 h 15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287" h="157287">
                  <a:moveTo>
                    <a:pt x="157288" y="78644"/>
                  </a:moveTo>
                  <a:cubicBezTo>
                    <a:pt x="157288" y="122078"/>
                    <a:pt x="122078" y="157288"/>
                    <a:pt x="78644" y="157288"/>
                  </a:cubicBezTo>
                  <a:cubicBezTo>
                    <a:pt x="35210" y="157288"/>
                    <a:pt x="0" y="122078"/>
                    <a:pt x="0" y="78644"/>
                  </a:cubicBezTo>
                  <a:cubicBezTo>
                    <a:pt x="0" y="35210"/>
                    <a:pt x="35210" y="0"/>
                    <a:pt x="78644" y="0"/>
                  </a:cubicBezTo>
                  <a:cubicBezTo>
                    <a:pt x="122078" y="0"/>
                    <a:pt x="157288" y="35210"/>
                    <a:pt x="157288" y="78644"/>
                  </a:cubicBezTo>
                  <a:close/>
                </a:path>
              </a:pathLst>
            </a:custGeom>
            <a:grpFill/>
            <a:ln w="110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40" name="TextBox 339">
            <a:extLst>
              <a:ext uri="{FF2B5EF4-FFF2-40B4-BE49-F238E27FC236}">
                <a16:creationId xmlns:a16="http://schemas.microsoft.com/office/drawing/2014/main" id="{1E1B14C1-C426-482E-88DC-A4DBF0DECA8B}"/>
              </a:ext>
            </a:extLst>
          </p:cNvPr>
          <p:cNvSpPr txBox="1"/>
          <p:nvPr/>
        </p:nvSpPr>
        <p:spPr>
          <a:xfrm>
            <a:off x="6358822" y="2551577"/>
            <a:ext cx="278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7C8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Detectable serum PFASs</a:t>
            </a:r>
          </a:p>
        </p:txBody>
      </p: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23EACB97-72BF-4AEC-88D0-428C954F4E3C}"/>
              </a:ext>
            </a:extLst>
          </p:cNvPr>
          <p:cNvGrpSpPr/>
          <p:nvPr/>
        </p:nvGrpSpPr>
        <p:grpSpPr>
          <a:xfrm>
            <a:off x="6103748" y="3083204"/>
            <a:ext cx="194489" cy="494767"/>
            <a:chOff x="6103748" y="2294385"/>
            <a:chExt cx="222148" cy="565130"/>
          </a:xfrm>
          <a:solidFill>
            <a:schemeClr val="tx1"/>
          </a:solidFill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C41B31F-9FD4-4775-8D2F-5105CF2EE369}"/>
                </a:ext>
              </a:extLst>
            </p:cNvPr>
            <p:cNvSpPr/>
            <p:nvPr/>
          </p:nvSpPr>
          <p:spPr>
            <a:xfrm>
              <a:off x="6103748" y="2428070"/>
              <a:ext cx="222148" cy="431445"/>
            </a:xfrm>
            <a:custGeom>
              <a:avLst/>
              <a:gdLst>
                <a:gd name="connsiteX0" fmla="*/ 192892 w 311977"/>
                <a:gd name="connsiteY0" fmla="*/ 0 h 605907"/>
                <a:gd name="connsiteX1" fmla="*/ 119096 w 311977"/>
                <a:gd name="connsiteY1" fmla="*/ 0 h 605907"/>
                <a:gd name="connsiteX2" fmla="*/ 100258 w 311977"/>
                <a:gd name="connsiteY2" fmla="*/ 3103 h 605907"/>
                <a:gd name="connsiteX3" fmla="*/ 20521 w 311977"/>
                <a:gd name="connsiteY3" fmla="*/ 30079 h 605907"/>
                <a:gd name="connsiteX4" fmla="*/ 48 w 311977"/>
                <a:gd name="connsiteY4" fmla="*/ 60380 h 605907"/>
                <a:gd name="connsiteX5" fmla="*/ 11389 w 311977"/>
                <a:gd name="connsiteY5" fmla="*/ 262191 h 605907"/>
                <a:gd name="connsiteX6" fmla="*/ 40165 w 311977"/>
                <a:gd name="connsiteY6" fmla="*/ 289399 h 605907"/>
                <a:gd name="connsiteX7" fmla="*/ 62769 w 311977"/>
                <a:gd name="connsiteY7" fmla="*/ 289399 h 605907"/>
                <a:gd name="connsiteX8" fmla="*/ 83992 w 311977"/>
                <a:gd name="connsiteY8" fmla="*/ 584507 h 605907"/>
                <a:gd name="connsiteX9" fmla="*/ 106982 w 311977"/>
                <a:gd name="connsiteY9" fmla="*/ 605907 h 605907"/>
                <a:gd name="connsiteX10" fmla="*/ 204995 w 311977"/>
                <a:gd name="connsiteY10" fmla="*/ 605907 h 605907"/>
                <a:gd name="connsiteX11" fmla="*/ 227985 w 311977"/>
                <a:gd name="connsiteY11" fmla="*/ 584507 h 605907"/>
                <a:gd name="connsiteX12" fmla="*/ 249208 w 311977"/>
                <a:gd name="connsiteY12" fmla="*/ 289399 h 605907"/>
                <a:gd name="connsiteX13" fmla="*/ 271812 w 311977"/>
                <a:gd name="connsiteY13" fmla="*/ 289399 h 605907"/>
                <a:gd name="connsiteX14" fmla="*/ 300589 w 311977"/>
                <a:gd name="connsiteY14" fmla="*/ 262191 h 605907"/>
                <a:gd name="connsiteX15" fmla="*/ 311929 w 311977"/>
                <a:gd name="connsiteY15" fmla="*/ 60380 h 605907"/>
                <a:gd name="connsiteX16" fmla="*/ 291457 w 311977"/>
                <a:gd name="connsiteY16" fmla="*/ 30079 h 605907"/>
                <a:gd name="connsiteX17" fmla="*/ 211719 w 311977"/>
                <a:gd name="connsiteY17" fmla="*/ 3103 h 605907"/>
                <a:gd name="connsiteX18" fmla="*/ 192881 w 311977"/>
                <a:gd name="connsiteY18" fmla="*/ 0 h 60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1977" h="605907">
                  <a:moveTo>
                    <a:pt x="192892" y="0"/>
                  </a:moveTo>
                  <a:lnTo>
                    <a:pt x="119096" y="0"/>
                  </a:lnTo>
                  <a:cubicBezTo>
                    <a:pt x="112691" y="0"/>
                    <a:pt x="106331" y="1049"/>
                    <a:pt x="100258" y="3103"/>
                  </a:cubicBezTo>
                  <a:lnTo>
                    <a:pt x="20521" y="30079"/>
                  </a:lnTo>
                  <a:cubicBezTo>
                    <a:pt x="7667" y="34430"/>
                    <a:pt x="-714" y="46831"/>
                    <a:pt x="48" y="60380"/>
                  </a:cubicBezTo>
                  <a:lnTo>
                    <a:pt x="11389" y="262191"/>
                  </a:lnTo>
                  <a:cubicBezTo>
                    <a:pt x="12250" y="277462"/>
                    <a:pt x="24871" y="289399"/>
                    <a:pt x="40165" y="289399"/>
                  </a:cubicBezTo>
                  <a:lnTo>
                    <a:pt x="62769" y="289399"/>
                  </a:lnTo>
                  <a:lnTo>
                    <a:pt x="83992" y="584507"/>
                  </a:lnTo>
                  <a:cubicBezTo>
                    <a:pt x="84864" y="596565"/>
                    <a:pt x="94891" y="605907"/>
                    <a:pt x="106982" y="605907"/>
                  </a:cubicBezTo>
                  <a:lnTo>
                    <a:pt x="204995" y="605907"/>
                  </a:lnTo>
                  <a:cubicBezTo>
                    <a:pt x="217086" y="605907"/>
                    <a:pt x="227113" y="596565"/>
                    <a:pt x="227985" y="584507"/>
                  </a:cubicBezTo>
                  <a:lnTo>
                    <a:pt x="249208" y="289399"/>
                  </a:lnTo>
                  <a:lnTo>
                    <a:pt x="271812" y="289399"/>
                  </a:lnTo>
                  <a:cubicBezTo>
                    <a:pt x="287106" y="289399"/>
                    <a:pt x="299738" y="277462"/>
                    <a:pt x="300589" y="262191"/>
                  </a:cubicBezTo>
                  <a:lnTo>
                    <a:pt x="311929" y="60380"/>
                  </a:lnTo>
                  <a:cubicBezTo>
                    <a:pt x="312691" y="46831"/>
                    <a:pt x="304310" y="34430"/>
                    <a:pt x="291457" y="30079"/>
                  </a:cubicBezTo>
                  <a:lnTo>
                    <a:pt x="211719" y="3103"/>
                  </a:lnTo>
                  <a:cubicBezTo>
                    <a:pt x="205646" y="1049"/>
                    <a:pt x="199286" y="0"/>
                    <a:pt x="19288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10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970FDBCB-B87E-45DE-93A3-A5E76D2C7328}"/>
                </a:ext>
              </a:extLst>
            </p:cNvPr>
            <p:cNvSpPr/>
            <p:nvPr/>
          </p:nvSpPr>
          <p:spPr>
            <a:xfrm>
              <a:off x="6158823" y="2294385"/>
              <a:ext cx="111999" cy="111999"/>
            </a:xfrm>
            <a:custGeom>
              <a:avLst/>
              <a:gdLst>
                <a:gd name="connsiteX0" fmla="*/ 157288 w 157287"/>
                <a:gd name="connsiteY0" fmla="*/ 78644 h 157287"/>
                <a:gd name="connsiteX1" fmla="*/ 78644 w 157287"/>
                <a:gd name="connsiteY1" fmla="*/ 157288 h 157287"/>
                <a:gd name="connsiteX2" fmla="*/ 0 w 157287"/>
                <a:gd name="connsiteY2" fmla="*/ 78644 h 157287"/>
                <a:gd name="connsiteX3" fmla="*/ 78644 w 157287"/>
                <a:gd name="connsiteY3" fmla="*/ 0 h 157287"/>
                <a:gd name="connsiteX4" fmla="*/ 157288 w 157287"/>
                <a:gd name="connsiteY4" fmla="*/ 78644 h 15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287" h="157287">
                  <a:moveTo>
                    <a:pt x="157288" y="78644"/>
                  </a:moveTo>
                  <a:cubicBezTo>
                    <a:pt x="157288" y="122078"/>
                    <a:pt x="122078" y="157288"/>
                    <a:pt x="78644" y="157288"/>
                  </a:cubicBezTo>
                  <a:cubicBezTo>
                    <a:pt x="35210" y="157288"/>
                    <a:pt x="0" y="122078"/>
                    <a:pt x="0" y="78644"/>
                  </a:cubicBezTo>
                  <a:cubicBezTo>
                    <a:pt x="0" y="35210"/>
                    <a:pt x="35210" y="0"/>
                    <a:pt x="78644" y="0"/>
                  </a:cubicBezTo>
                  <a:cubicBezTo>
                    <a:pt x="122078" y="0"/>
                    <a:pt x="157288" y="35210"/>
                    <a:pt x="157288" y="7864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10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44" name="TextBox 343">
            <a:extLst>
              <a:ext uri="{FF2B5EF4-FFF2-40B4-BE49-F238E27FC236}">
                <a16:creationId xmlns:a16="http://schemas.microsoft.com/office/drawing/2014/main" id="{B405F5D0-2ED7-410B-BD1B-A4FA4E5B4713}"/>
              </a:ext>
            </a:extLst>
          </p:cNvPr>
          <p:cNvSpPr txBox="1"/>
          <p:nvPr/>
        </p:nvSpPr>
        <p:spPr>
          <a:xfrm>
            <a:off x="6358822" y="3151700"/>
            <a:ext cx="2482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Non-detect</a:t>
            </a:r>
          </a:p>
        </p:txBody>
      </p:sp>
    </p:spTree>
    <p:extLst>
      <p:ext uri="{BB962C8B-B14F-4D97-AF65-F5344CB8AC3E}">
        <p14:creationId xmlns:p14="http://schemas.microsoft.com/office/powerpoint/2010/main" val="99269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F42B-B3D1-4AAA-86E0-7D895EC85E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252" y="218646"/>
            <a:ext cx="9005496" cy="47942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Products Containing PFAS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B6DF22-2E59-4EED-9F54-C21E4416C9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42350" y="4818063"/>
            <a:ext cx="501650" cy="258762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472711-4FCB-2141-A321-C0607E71426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EB79F3-A0CE-0647-9D1B-F9E1B1792BCA}"/>
              </a:ext>
            </a:extLst>
          </p:cNvPr>
          <p:cNvSpPr txBox="1"/>
          <p:nvPr/>
        </p:nvSpPr>
        <p:spPr>
          <a:xfrm>
            <a:off x="589481" y="1002089"/>
            <a:ext cx="38653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Baby products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Sunscreens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Water resistant clothing &amp; apparel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Household consumer products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Paper products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Home appliances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Automotive products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Medical technology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Rechargeable batteries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Car &amp; floor waxes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Plastic water bottles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Toys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388528-D778-D144-AC26-66D46DB9DF05}"/>
              </a:ext>
            </a:extLst>
          </p:cNvPr>
          <p:cNvSpPr txBox="1"/>
          <p:nvPr/>
        </p:nvSpPr>
        <p:spPr>
          <a:xfrm>
            <a:off x="4689192" y="954536"/>
            <a:ext cx="39531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Smart phones and tablets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Cleaning products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Fast-food wrappers, containers, &amp; other grease-resistant paper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Microwave popcorn bags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Pizza boxes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Candy wrappers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Nonstick cookware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Stain-resistant coatings for carpets or upholstery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Wrinkle &amp; stain resistant clothing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Surfboard &amp; snowboard wax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90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F42B-B3D1-4AAA-86E0-7D895EC8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dirty="0"/>
              <a:t>Median PFAS Concentrations Across Media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B6DF22-2E59-4EED-9F54-C21E4416C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5472711-4FCB-2141-A321-C0607E71426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623DC0A-FF00-D940-A8A9-3243DDD9F1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93602"/>
              </p:ext>
            </p:extLst>
          </p:nvPr>
        </p:nvGraphicFramePr>
        <p:xfrm>
          <a:off x="482600" y="749302"/>
          <a:ext cx="8178800" cy="363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29E6BD1E-8921-BD44-A0D1-2CAD139941D5}"/>
              </a:ext>
            </a:extLst>
          </p:cNvPr>
          <p:cNvSpPr/>
          <p:nvPr/>
        </p:nvSpPr>
        <p:spPr>
          <a:xfrm>
            <a:off x="5621456" y="1467702"/>
            <a:ext cx="306534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19063" marR="0" lvl="0" indent="-1190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Hall et al. “Per- and Polyfluoroalkyl substances in Dust Collected from Houses and Fire Stations in North America. Fluorinated Compounds in North American Cosmetics.”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Environmental Science and Technology (2020) 14558-14567</a:t>
            </a:r>
          </a:p>
          <a:p>
            <a:pPr marL="119063" marR="0" lvl="0" indent="-1190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Whitehead et al. “Fluorinated Compounds in North American Cosmetics.”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Environmental Science and Technology Letters (2021)</a:t>
            </a:r>
          </a:p>
          <a:p>
            <a:pPr marL="119063" marR="0" lvl="0" indent="-1190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R2 SF RWQCB-SFEI-BACWA Phase 1 Study</a:t>
            </a:r>
          </a:p>
        </p:txBody>
      </p:sp>
    </p:spTree>
    <p:extLst>
      <p:ext uri="{BB962C8B-B14F-4D97-AF65-F5344CB8AC3E}">
        <p14:creationId xmlns:p14="http://schemas.microsoft.com/office/powerpoint/2010/main" val="245174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DB0D40FE-6DCE-E54A-8D89-A20B04D8E3A6}"/>
              </a:ext>
            </a:extLst>
          </p:cNvPr>
          <p:cNvSpPr/>
          <p:nvPr/>
        </p:nvSpPr>
        <p:spPr>
          <a:xfrm>
            <a:off x="2754583" y="1396496"/>
            <a:ext cx="1532326" cy="311771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EE05DA02-B249-0B4E-8556-1B44603F613A}"/>
              </a:ext>
            </a:extLst>
          </p:cNvPr>
          <p:cNvSpPr/>
          <p:nvPr/>
        </p:nvSpPr>
        <p:spPr>
          <a:xfrm rot="10800000">
            <a:off x="5499443" y="1433447"/>
            <a:ext cx="1532326" cy="316805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2026E8-C38C-0E48-AB55-0E696A2E2547}"/>
              </a:ext>
            </a:extLst>
          </p:cNvPr>
          <p:cNvSpPr txBox="1"/>
          <p:nvPr/>
        </p:nvSpPr>
        <p:spPr>
          <a:xfrm>
            <a:off x="2969387" y="1125670"/>
            <a:ext cx="11177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Societal Cost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989A46-F075-1047-BF5A-C002748616DD}"/>
              </a:ext>
            </a:extLst>
          </p:cNvPr>
          <p:cNvSpPr txBox="1"/>
          <p:nvPr/>
        </p:nvSpPr>
        <p:spPr>
          <a:xfrm>
            <a:off x="5897703" y="1125670"/>
            <a:ext cx="735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Efficacy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8A060D-9F8A-2F4D-9767-223BBB805F04}"/>
              </a:ext>
            </a:extLst>
          </p:cNvPr>
          <p:cNvCxnSpPr>
            <a:cxnSpLocks/>
          </p:cNvCxnSpPr>
          <p:nvPr/>
        </p:nvCxnSpPr>
        <p:spPr>
          <a:xfrm>
            <a:off x="1542048" y="1503505"/>
            <a:ext cx="0" cy="273500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BEA5866-63BC-384D-A9F8-D79FF28B4C5C}"/>
              </a:ext>
            </a:extLst>
          </p:cNvPr>
          <p:cNvSpPr txBox="1"/>
          <p:nvPr/>
        </p:nvSpPr>
        <p:spPr>
          <a:xfrm>
            <a:off x="807557" y="894004"/>
            <a:ext cx="1468982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Pollution Prevention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1B8FB8-8837-7048-BDD6-8E4228DCF4A1}"/>
              </a:ext>
            </a:extLst>
          </p:cNvPr>
          <p:cNvSpPr txBox="1"/>
          <p:nvPr/>
        </p:nvSpPr>
        <p:spPr>
          <a:xfrm>
            <a:off x="995321" y="4340183"/>
            <a:ext cx="1152995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Remediation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BB6009F-E3A8-364E-A6BF-A6A20DAA30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5200" y="269875"/>
            <a:ext cx="8178800" cy="479425"/>
          </a:xfr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</a:rPr>
              <a:t>Source Identification &amp; Source Control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80448F2-FEF0-4D21-8335-114426B2B5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2485" y="1638115"/>
            <a:ext cx="846240" cy="84624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24A4A073-BA07-44FF-B466-4B99B2EC8E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0511" y="3567695"/>
            <a:ext cx="866788" cy="86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9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C7E2-6BE5-6842-A6EA-CDF744DBE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69479"/>
            <a:ext cx="8178800" cy="932787"/>
          </a:xfrm>
        </p:spPr>
        <p:txBody>
          <a:bodyPr/>
          <a:lstStyle/>
          <a:p>
            <a:pPr algn="ctr"/>
            <a:r>
              <a:rPr lang="en-US" dirty="0"/>
              <a:t>Biomonitoring Data Shows Significant Decreases </a:t>
            </a:r>
            <a:br>
              <a:rPr lang="en-US" dirty="0"/>
            </a:br>
            <a:r>
              <a:rPr lang="en-US" dirty="0"/>
              <a:t>in Blood Serum after PFOS and PFOA were phased out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084749-8AEB-CF4E-85EF-83A2688B4721}"/>
              </a:ext>
            </a:extLst>
          </p:cNvPr>
          <p:cNvSpPr/>
          <p:nvPr/>
        </p:nvSpPr>
        <p:spPr>
          <a:xfrm>
            <a:off x="1119569" y="1591399"/>
            <a:ext cx="137160" cy="30003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DB3134D-3750-EF46-822E-42F0869DD178}"/>
              </a:ext>
            </a:extLst>
          </p:cNvPr>
          <p:cNvSpPr/>
          <p:nvPr/>
        </p:nvSpPr>
        <p:spPr>
          <a:xfrm>
            <a:off x="6245485" y="2937997"/>
            <a:ext cx="137160" cy="30003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A1805D-0519-D945-852B-3996014E2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32" y="1562179"/>
            <a:ext cx="8624802" cy="27516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7CF951-E121-0549-825B-2BCC5C984090}"/>
              </a:ext>
            </a:extLst>
          </p:cNvPr>
          <p:cNvSpPr/>
          <p:nvPr/>
        </p:nvSpPr>
        <p:spPr>
          <a:xfrm>
            <a:off x="2650989" y="1314896"/>
            <a:ext cx="428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80% decrease for PFOS, 55% decrease in PFOA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9A22B8-CA0E-4F3A-BC27-5B1DCB529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AE011-C561-4CA3-9698-9BF965A989CB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93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3BA2CE-8E81-40F1-BEF9-EAB6DFFCFEFA}"/>
              </a:ext>
            </a:extLst>
          </p:cNvPr>
          <p:cNvSpPr txBox="1"/>
          <p:nvPr/>
        </p:nvSpPr>
        <p:spPr>
          <a:xfrm>
            <a:off x="1239674" y="3943171"/>
            <a:ext cx="261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Graph and study information courtesy of Diana Lin and SFEI</a:t>
            </a:r>
          </a:p>
        </p:txBody>
      </p:sp>
      <p:pic>
        <p:nvPicPr>
          <p:cNvPr id="18" name="Google Shape;216;p28">
            <a:extLst>
              <a:ext uri="{FF2B5EF4-FFF2-40B4-BE49-F238E27FC236}">
                <a16:creationId xmlns:a16="http://schemas.microsoft.com/office/drawing/2014/main" id="{59401F37-A380-46E3-822F-92B70FE60642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074" y="640843"/>
            <a:ext cx="5292926" cy="37639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218;p28">
            <a:extLst>
              <a:ext uri="{FF2B5EF4-FFF2-40B4-BE49-F238E27FC236}">
                <a16:creationId xmlns:a16="http://schemas.microsoft.com/office/drawing/2014/main" id="{B5B7B1A5-0141-4866-9B45-E9F75F288BC8}"/>
              </a:ext>
            </a:extLst>
          </p:cNvPr>
          <p:cNvCxnSpPr>
            <a:cxnSpLocks/>
          </p:cNvCxnSpPr>
          <p:nvPr/>
        </p:nvCxnSpPr>
        <p:spPr>
          <a:xfrm>
            <a:off x="7845174" y="3340231"/>
            <a:ext cx="249972" cy="218822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219;p28">
            <a:extLst>
              <a:ext uri="{FF2B5EF4-FFF2-40B4-BE49-F238E27FC236}">
                <a16:creationId xmlns:a16="http://schemas.microsoft.com/office/drawing/2014/main" id="{1106ED6A-A0C4-4BDC-9D51-964F1BBF7AA3}"/>
              </a:ext>
            </a:extLst>
          </p:cNvPr>
          <p:cNvCxnSpPr>
            <a:cxnSpLocks/>
          </p:cNvCxnSpPr>
          <p:nvPr/>
        </p:nvCxnSpPr>
        <p:spPr>
          <a:xfrm>
            <a:off x="5426838" y="2905225"/>
            <a:ext cx="249972" cy="218822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" name="Google Shape;220;p28">
            <a:extLst>
              <a:ext uri="{FF2B5EF4-FFF2-40B4-BE49-F238E27FC236}">
                <a16:creationId xmlns:a16="http://schemas.microsoft.com/office/drawing/2014/main" id="{B1536489-21B6-4F4F-8451-E27D31285171}"/>
              </a:ext>
            </a:extLst>
          </p:cNvPr>
          <p:cNvCxnSpPr>
            <a:cxnSpLocks/>
          </p:cNvCxnSpPr>
          <p:nvPr/>
        </p:nvCxnSpPr>
        <p:spPr>
          <a:xfrm>
            <a:off x="8441534" y="2072868"/>
            <a:ext cx="249972" cy="218822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" name="Google Shape;221;p28">
            <a:extLst>
              <a:ext uri="{FF2B5EF4-FFF2-40B4-BE49-F238E27FC236}">
                <a16:creationId xmlns:a16="http://schemas.microsoft.com/office/drawing/2014/main" id="{C1F135AC-AD0B-47AD-9188-A59DB9C44BAD}"/>
              </a:ext>
            </a:extLst>
          </p:cNvPr>
          <p:cNvSpPr txBox="1"/>
          <p:nvPr/>
        </p:nvSpPr>
        <p:spPr>
          <a:xfrm>
            <a:off x="8386828" y="1829409"/>
            <a:ext cx="179692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?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22;p28">
            <a:extLst>
              <a:ext uri="{FF2B5EF4-FFF2-40B4-BE49-F238E27FC236}">
                <a16:creationId xmlns:a16="http://schemas.microsoft.com/office/drawing/2014/main" id="{3B8149D6-E5CB-451F-BA85-1BAED8DCA4B1}"/>
              </a:ext>
            </a:extLst>
          </p:cNvPr>
          <p:cNvSpPr txBox="1"/>
          <p:nvPr/>
        </p:nvSpPr>
        <p:spPr>
          <a:xfrm>
            <a:off x="7849449" y="3186310"/>
            <a:ext cx="179692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?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23;p28">
            <a:extLst>
              <a:ext uri="{FF2B5EF4-FFF2-40B4-BE49-F238E27FC236}">
                <a16:creationId xmlns:a16="http://schemas.microsoft.com/office/drawing/2014/main" id="{E465E092-1ECB-4223-82B8-682FDF4910F8}"/>
              </a:ext>
            </a:extLst>
          </p:cNvPr>
          <p:cNvSpPr txBox="1"/>
          <p:nvPr/>
        </p:nvSpPr>
        <p:spPr>
          <a:xfrm>
            <a:off x="5461978" y="2705008"/>
            <a:ext cx="179692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?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96639-319D-4F9D-B626-7FE48B76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38" y="126103"/>
            <a:ext cx="4064000" cy="1347258"/>
          </a:xfrm>
        </p:spPr>
        <p:txBody>
          <a:bodyPr/>
          <a:lstStyle/>
          <a:p>
            <a:r>
              <a:rPr lang="en-US" sz="2800" b="1" dirty="0"/>
              <a:t>Long Chain Compounds Decreased in Bay Area Effluent over 12 years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535BCD-FA0A-4704-91E3-B8CF3AC07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22" y="1688868"/>
            <a:ext cx="3935068" cy="1948494"/>
          </a:xfrm>
        </p:spPr>
        <p:txBody>
          <a:bodyPr/>
          <a:lstStyle/>
          <a:p>
            <a:r>
              <a:rPr lang="en-US" sz="1900" dirty="0"/>
              <a:t>3 facilities with historic effluent data</a:t>
            </a:r>
          </a:p>
          <a:p>
            <a:r>
              <a:rPr lang="en-US" sz="1900" dirty="0"/>
              <a:t>Decrease in PFOS, PFOA, and PFNA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A93FE6D-9936-4A48-BF12-E2C740DC2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AE011-C561-4CA3-9698-9BF965A989CB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40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F42B-B3D1-4AAA-86E0-7D895EC8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428" y="142860"/>
            <a:ext cx="8178800" cy="47982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/>
              <a:t>CASA-CWA-EWG Sponsored PFAS Disclosure Legislation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B32E56-22BA-C44F-9CDB-9296A6E512A6}"/>
              </a:ext>
            </a:extLst>
          </p:cNvPr>
          <p:cNvSpPr/>
          <p:nvPr/>
        </p:nvSpPr>
        <p:spPr>
          <a:xfrm>
            <a:off x="934484" y="764583"/>
            <a:ext cx="7566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2022 – AB 2247 (Bloom) PFAS Product Disclosure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Manufacturers of products containing PFAS would be required to register on the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Interstate Chemical Clearinghouse (IC2) and certify with CalEPA the information.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Information would include the identity and quantity of PFAS in single-products. 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When analytes are detected by POTWs through regulatory monitoring, the IC2 	could be referenced to identify prospective residential or commercial sources.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5FF52A4-9A48-408C-BA5B-3997B52A3E9B}"/>
              </a:ext>
            </a:extLst>
          </p:cNvPr>
          <p:cNvSpPr txBox="1">
            <a:spLocks/>
          </p:cNvSpPr>
          <p:nvPr/>
        </p:nvSpPr>
        <p:spPr>
          <a:xfrm>
            <a:off x="8293787" y="4818382"/>
            <a:ext cx="500539" cy="25865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fld id="{CBCAE011-C561-4CA3-9698-9BF965A989CB}" type="slidenum">
              <a:rPr lang="en-US" sz="1000" smtClean="0">
                <a:solidFill>
                  <a:srgbClr val="FFFFFF">
                    <a:lumMod val="85000"/>
                  </a:srgbClr>
                </a:solidFill>
                <a:latin typeface="Calibri Light" panose="020F0302020204030204" pitchFamily="34" charset="0"/>
              </a:rPr>
              <a:pPr algn="ctr" defTabSz="685800"/>
              <a:t>8</a:t>
            </a:fld>
            <a:endParaRPr lang="en-US" sz="1000" dirty="0">
              <a:solidFill>
                <a:srgbClr val="FFFFFF">
                  <a:lumMod val="85000"/>
                </a:srgb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59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White Interior">
  <a:themeElements>
    <a:clrScheme name="LFT_PPT">
      <a:dk1>
        <a:srgbClr val="000000"/>
      </a:dk1>
      <a:lt1>
        <a:srgbClr val="FFFFFF"/>
      </a:lt1>
      <a:dk2>
        <a:srgbClr val="003399"/>
      </a:dk2>
      <a:lt2>
        <a:srgbClr val="C0B7AF"/>
      </a:lt2>
      <a:accent1>
        <a:srgbClr val="7AC143"/>
      </a:accent1>
      <a:accent2>
        <a:srgbClr val="00BBE5"/>
      </a:accent2>
      <a:accent3>
        <a:srgbClr val="F47B20"/>
      </a:accent3>
      <a:accent4>
        <a:srgbClr val="FFD65A"/>
      </a:accent4>
      <a:accent5>
        <a:srgbClr val="AAD3F1"/>
      </a:accent5>
      <a:accent6>
        <a:srgbClr val="00929F"/>
      </a:accent6>
      <a:hlink>
        <a:srgbClr val="003399"/>
      </a:hlink>
      <a:folHlink>
        <a:srgbClr val="C2E1F6"/>
      </a:folHlink>
    </a:clrScheme>
    <a:fontScheme name="Custom 2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i="0" u="none" strike="noStrike" kern="1200" cap="none" spc="0" normalizeH="0" baseline="0" noProof="0" dirty="0" err="1" smtClean="0">
            <a:ln>
              <a:noFill/>
            </a:ln>
            <a:solidFill>
              <a:schemeClr val="tx2"/>
            </a:solidFill>
            <a:effectLst/>
            <a:uLnTx/>
            <a:uFillTx/>
            <a:latin typeface="Calibri Light" panose="020F0302020204030204" pitchFamily="34" charset="0"/>
            <a:cs typeface="Calibri Light" panose="020F03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6" id="{66618F85-2B09-7544-A5EA-40DE85BA7539}" vid="{73AAC5A5-EF3F-3440-959B-5F02A7073D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a445d0-5d19-4ba4-b755-822631e11c1e" xsi:nil="true"/>
    <lcf76f155ced4ddcb4097134ff3c332f xmlns="7e4ebb84-7041-4fc9-b1f4-889b1e15c73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B112789FF23542AB016DE904070BDD" ma:contentTypeVersion="12" ma:contentTypeDescription="Create a new document." ma:contentTypeScope="" ma:versionID="75624d44bfd00d901c77cbe4d5f2c67f">
  <xsd:schema xmlns:xsd="http://www.w3.org/2001/XMLSchema" xmlns:xs="http://www.w3.org/2001/XMLSchema" xmlns:p="http://schemas.microsoft.com/office/2006/metadata/properties" xmlns:ns2="7e4ebb84-7041-4fc9-b1f4-889b1e15c738" xmlns:ns3="c5a445d0-5d19-4ba4-b755-822631e11c1e" targetNamespace="http://schemas.microsoft.com/office/2006/metadata/properties" ma:root="true" ma:fieldsID="f25cf2e1e939ec14ab6e9e36caf3b700" ns2:_="" ns3:_="">
    <xsd:import namespace="7e4ebb84-7041-4fc9-b1f4-889b1e15c738"/>
    <xsd:import namespace="c5a445d0-5d19-4ba4-b755-822631e11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4ebb84-7041-4fc9-b1f4-889b1e15c7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0f259f9-296d-45ec-b40f-2b565e2e2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445d0-5d19-4ba4-b755-822631e11c1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d4b233-766e-41f3-bd0a-0a8094076814}" ma:internalName="TaxCatchAll" ma:showField="CatchAllData" ma:web="085d7dbf-960b-436a-9acb-3c4609dec3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10f259f9-296d-45ec-b40f-2b565e2e2123" ContentTypeId="0x01" PreviousValue="false"/>
</file>

<file path=customXml/itemProps1.xml><?xml version="1.0" encoding="utf-8"?>
<ds:datastoreItem xmlns:ds="http://schemas.openxmlformats.org/officeDocument/2006/customXml" ds:itemID="{7B6F2769-7194-4217-93D3-3AF3A4742282}">
  <ds:schemaRefs>
    <ds:schemaRef ds:uri="c5a445d0-5d19-4ba4-b755-822631e11c1e"/>
    <ds:schemaRef ds:uri="http://schemas.microsoft.com/office/2006/documentManagement/types"/>
    <ds:schemaRef ds:uri="7e4ebb84-7041-4fc9-b1f4-889b1e15c738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A99B29-8635-4A25-A617-F009080BDA23}">
  <ds:schemaRefs>
    <ds:schemaRef ds:uri="7e4ebb84-7041-4fc9-b1f4-889b1e15c738"/>
    <ds:schemaRef ds:uri="c5a445d0-5d19-4ba4-b755-822631e11c1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0AB07878-1936-4C44-82C0-403EB1723767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LFT_PPT_16x9</Template>
  <TotalTime>8055</TotalTime>
  <Words>342</Words>
  <Application>Microsoft Macintosh PowerPoint</Application>
  <PresentationFormat>On-screen Show (16:9)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Avenir Next LT Pro</vt:lpstr>
      <vt:lpstr>Calibri</vt:lpstr>
      <vt:lpstr>Calibri Light</vt:lpstr>
      <vt:lpstr>Wingdings</vt:lpstr>
      <vt:lpstr>2_White Interior</vt:lpstr>
      <vt:lpstr>CASA Ask the Experts: Partnering on PFAS Workshop Introduction</vt:lpstr>
      <vt:lpstr>PFAS is Ubiquitous When Measuring Presence</vt:lpstr>
      <vt:lpstr>Products Containing PFAS</vt:lpstr>
      <vt:lpstr>Median PFAS Concentrations Across Media</vt:lpstr>
      <vt:lpstr>Source Identification &amp; Source Control</vt:lpstr>
      <vt:lpstr>Biomonitoring Data Shows Significant Decreases  in Blood Serum after PFOS and PFOA were phased out</vt:lpstr>
      <vt:lpstr>Long Chain Compounds Decreased in Bay Area Effluent over 12 years</vt:lpstr>
      <vt:lpstr>CASA-CWA-EWG Sponsored PFAS Disclosure Legislation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can the Geotracker PFAS data tell us?</dc:title>
  <dc:creator>Gurr, Christopher</dc:creator>
  <cp:lastModifiedBy>Jared Voskuhl</cp:lastModifiedBy>
  <cp:revision>10</cp:revision>
  <cp:lastPrinted>2015-05-15T19:14:38Z</cp:lastPrinted>
  <dcterms:created xsi:type="dcterms:W3CDTF">2022-03-18T19:53:42Z</dcterms:created>
  <dcterms:modified xsi:type="dcterms:W3CDTF">2022-04-27T16:37:18Z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0x0101004DB112789FF23542AB016DE904070BDD</vt:lpwstr>
  </property>
  <property fmtid="{D5CDD505-2E9C-101B-9397-08002B2CF9AE}" pid="3" name="LFT-Type">
    <vt:lpwstr>2</vt:lpwstr>
  </property>
  <property fmtid="{D5CDD505-2E9C-101B-9397-08002B2CF9AE}" pid="4" name="AuthorIds_UIVersion_4096">
    <vt:lpwstr>1655</vt:lpwstr>
  </property>
  <property fmtid="{D5CDD505-2E9C-101B-9397-08002B2CF9AE}" pid="5" name="MediaServiceImageTags">
    <vt:lpwstr/>
  </property>
</Properties>
</file>