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558" r:id="rId5"/>
  </p:sldMasterIdLst>
  <p:notesMasterIdLst>
    <p:notesMasterId r:id="rId34"/>
  </p:notesMasterIdLst>
  <p:handoutMasterIdLst>
    <p:handoutMasterId r:id="rId35"/>
  </p:handoutMasterIdLst>
  <p:sldIdLst>
    <p:sldId id="298" r:id="rId6"/>
    <p:sldId id="342" r:id="rId7"/>
    <p:sldId id="362" r:id="rId8"/>
    <p:sldId id="363" r:id="rId9"/>
    <p:sldId id="353" r:id="rId10"/>
    <p:sldId id="261" r:id="rId11"/>
    <p:sldId id="276" r:id="rId12"/>
    <p:sldId id="367" r:id="rId13"/>
    <p:sldId id="292" r:id="rId14"/>
    <p:sldId id="347" r:id="rId15"/>
    <p:sldId id="293" r:id="rId16"/>
    <p:sldId id="295" r:id="rId17"/>
    <p:sldId id="281" r:id="rId18"/>
    <p:sldId id="360" r:id="rId19"/>
    <p:sldId id="366" r:id="rId20"/>
    <p:sldId id="364" r:id="rId21"/>
    <p:sldId id="354" r:id="rId22"/>
    <p:sldId id="355" r:id="rId23"/>
    <p:sldId id="356" r:id="rId24"/>
    <p:sldId id="361" r:id="rId25"/>
    <p:sldId id="294" r:id="rId26"/>
    <p:sldId id="357" r:id="rId27"/>
    <p:sldId id="358" r:id="rId28"/>
    <p:sldId id="359" r:id="rId29"/>
    <p:sldId id="365" r:id="rId30"/>
    <p:sldId id="282" r:id="rId31"/>
    <p:sldId id="290" r:id="rId32"/>
    <p:sldId id="266" r:id="rId3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05">
          <p15:clr>
            <a:srgbClr val="A4A3A4"/>
          </p15:clr>
        </p15:guide>
        <p15:guide id="3" orient="horz" pos="16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3F3C2B-2DDF-5308-6A84-8D19D3E1FAFE}" name="Williams, Toni" initials="WT" userId="S::Williamstl@cdmsmith.com::5e9832fe-d05d-442c-a75b-b8a5aa7bbb60" providerId="AD"/>
  <p188:author id="{B6DE4E81-A771-49A4-D9A7-0C9082E2CCB1}" name="Eberts, Ralph T." initials="ET" userId="S::ebertsrt@cdmsmith.com::1f9a45f2-e727-4518-aef0-dbb730afc57c" providerId="AD"/>
  <p188:author id="{2C781CB2-A7A0-11B9-DFDD-8B41E0155704}" name="Aflaki, Roshanak" initials="AR" userId="S::aflakir@cdmsmith.com::6e70aa08-5b4b-4f31-899e-9e726fd8fb2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oper, Joshua J." initials="SJJ" lastIdx="1" clrIdx="0">
    <p:extLst>
      <p:ext uri="{19B8F6BF-5375-455C-9EA6-DF929625EA0E}">
        <p15:presenceInfo xmlns:p15="http://schemas.microsoft.com/office/powerpoint/2012/main" userId="S::soperjj@cdmsmith.com::51ee2d8e-f2eb-42fe-a776-c8a1c0c7ef58" providerId="AD"/>
      </p:ext>
    </p:extLst>
  </p:cmAuthor>
  <p:cmAuthor id="2" name="Aflaki, Roshanak" initials="AR" lastIdx="1" clrIdx="1">
    <p:extLst>
      <p:ext uri="{19B8F6BF-5375-455C-9EA6-DF929625EA0E}">
        <p15:presenceInfo xmlns:p15="http://schemas.microsoft.com/office/powerpoint/2012/main" userId="S::aflakir@cdmsmith.com::6e70aa08-5b4b-4f31-899e-9e726fd8fb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0D6CB6"/>
    <a:srgbClr val="69B833"/>
    <a:srgbClr val="69B834"/>
    <a:srgbClr val="0D6FBD"/>
    <a:srgbClr val="063D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A27996-AC6A-413E-A40D-B546FEE3F2EC}" v="1" dt="2022-04-27T14:56:24.624"/>
    <p1510:client id="{E9423027-907C-48D8-A024-5C402890C540}" v="57" dt="2022-04-26T21:00:12.5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306" y="144"/>
      </p:cViewPr>
      <p:guideLst>
        <p:guide pos="205"/>
        <p:guide orient="horz" pos="1620"/>
      </p:guideLst>
    </p:cSldViewPr>
  </p:slideViewPr>
  <p:notesTextViewPr>
    <p:cViewPr>
      <p:scale>
        <a:sx n="3" d="2"/>
        <a:sy n="3" d="2"/>
      </p:scale>
      <p:origin x="0" y="0"/>
    </p:cViewPr>
  </p:notesTextViewPr>
  <p:sorterViewPr>
    <p:cViewPr>
      <p:scale>
        <a:sx n="100" d="100"/>
        <a:sy n="100" d="100"/>
      </p:scale>
      <p:origin x="0" y="-816"/>
    </p:cViewPr>
  </p:sorter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CDMSmith_logo_print_PMS_Blue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0875" y="8530130"/>
            <a:ext cx="901700" cy="397970"/>
          </a:xfrm>
          <a:prstGeom prst="rect">
            <a:avLst/>
          </a:prstGeom>
        </p:spPr>
      </p:pic>
    </p:spTree>
    <p:extLst>
      <p:ext uri="{BB962C8B-B14F-4D97-AF65-F5344CB8AC3E}">
        <p14:creationId xmlns:p14="http://schemas.microsoft.com/office/powerpoint/2010/main" val="29503291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CDMSmith_logo_print_PMS_Blue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0875" y="8530130"/>
            <a:ext cx="901700" cy="397970"/>
          </a:xfrm>
          <a:prstGeom prst="rect">
            <a:avLst/>
          </a:prstGeom>
        </p:spPr>
      </p:pic>
    </p:spTree>
    <p:extLst>
      <p:ext uri="{BB962C8B-B14F-4D97-AF65-F5344CB8AC3E}">
        <p14:creationId xmlns:p14="http://schemas.microsoft.com/office/powerpoint/2010/main" val="338497491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328454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2.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75F66189-7CA8-416B-BC50-59C7FD8318F1}"/>
              </a:ext>
            </a:extLst>
          </p:cNvPr>
          <p:cNvCxnSpPr>
            <a:cxnSpLocks/>
          </p:cNvCxnSpPr>
          <p:nvPr userDrawn="1"/>
        </p:nvCxnSpPr>
        <p:spPr>
          <a:xfrm>
            <a:off x="-344245" y="3822030"/>
            <a:ext cx="9754164" cy="86278"/>
          </a:xfrm>
          <a:prstGeom prst="line">
            <a:avLst/>
          </a:prstGeom>
          <a:ln>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28222540-554C-4C4B-B25A-DF8C4C98C2FC}"/>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243102" y="1"/>
            <a:ext cx="11480518" cy="3659230"/>
          </a:xfrm>
          <a:prstGeom prst="rect">
            <a:avLst/>
          </a:prstGeom>
        </p:spPr>
      </p:pic>
      <p:sp>
        <p:nvSpPr>
          <p:cNvPr id="9" name="Title 8">
            <a:extLst>
              <a:ext uri="{FF2B5EF4-FFF2-40B4-BE49-F238E27FC236}">
                <a16:creationId xmlns:a16="http://schemas.microsoft.com/office/drawing/2014/main" id="{CB7FCB66-B9A6-4AF1-B365-F12874249A2A}"/>
              </a:ext>
            </a:extLst>
          </p:cNvPr>
          <p:cNvSpPr>
            <a:spLocks noGrp="1"/>
          </p:cNvSpPr>
          <p:nvPr userDrawn="1">
            <p:ph type="title"/>
          </p:nvPr>
        </p:nvSpPr>
        <p:spPr>
          <a:xfrm>
            <a:off x="126184" y="989704"/>
            <a:ext cx="3789014" cy="1435052"/>
          </a:xfrm>
          <a:prstGeom prst="rect">
            <a:avLst/>
          </a:prstGeom>
        </p:spPr>
        <p:txBody>
          <a:bodyPr anchor="b"/>
          <a:lstStyle>
            <a:lvl1pPr algn="l">
              <a:defRPr sz="2400" b="1">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C5E1235D-7D8D-4B02-9974-7D5930C6E2B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591068" y="3318921"/>
            <a:ext cx="1346056" cy="1346056"/>
          </a:xfrm>
          <a:prstGeom prst="rect">
            <a:avLst/>
          </a:prstGeom>
          <a:ln w="25400">
            <a:solidFill>
              <a:schemeClr val="bg1"/>
            </a:solidFill>
          </a:ln>
        </p:spPr>
      </p:pic>
      <p:pic>
        <p:nvPicPr>
          <p:cNvPr id="11" name="Picture 10">
            <a:extLst>
              <a:ext uri="{FF2B5EF4-FFF2-40B4-BE49-F238E27FC236}">
                <a16:creationId xmlns:a16="http://schemas.microsoft.com/office/drawing/2014/main" id="{84510A52-AA4F-4891-967F-D6C8A5F1B02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041900" y="3318920"/>
            <a:ext cx="1346056" cy="1346056"/>
          </a:xfrm>
          <a:prstGeom prst="rect">
            <a:avLst/>
          </a:prstGeom>
          <a:ln w="25400">
            <a:solidFill>
              <a:schemeClr val="bg1"/>
            </a:solidFill>
          </a:ln>
        </p:spPr>
      </p:pic>
      <p:pic>
        <p:nvPicPr>
          <p:cNvPr id="12" name="Picture 11">
            <a:extLst>
              <a:ext uri="{FF2B5EF4-FFF2-40B4-BE49-F238E27FC236}">
                <a16:creationId xmlns:a16="http://schemas.microsoft.com/office/drawing/2014/main" id="{09298D45-D4CA-4142-B697-EE41D56D460C}"/>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6488069" y="3318921"/>
            <a:ext cx="1346056" cy="1346056"/>
          </a:xfrm>
          <a:prstGeom prst="rect">
            <a:avLst/>
          </a:prstGeom>
          <a:ln w="25400">
            <a:solidFill>
              <a:schemeClr val="bg1"/>
            </a:solidFill>
          </a:ln>
        </p:spPr>
      </p:pic>
      <p:grpSp>
        <p:nvGrpSpPr>
          <p:cNvPr id="20" name="Group 19">
            <a:extLst>
              <a:ext uri="{FF2B5EF4-FFF2-40B4-BE49-F238E27FC236}">
                <a16:creationId xmlns:a16="http://schemas.microsoft.com/office/drawing/2014/main" id="{8A1D9F6B-14D4-48E9-ADB6-91A742942513}"/>
              </a:ext>
            </a:extLst>
          </p:cNvPr>
          <p:cNvGrpSpPr/>
          <p:nvPr userDrawn="1"/>
        </p:nvGrpSpPr>
        <p:grpSpPr>
          <a:xfrm>
            <a:off x="8117636" y="3799866"/>
            <a:ext cx="753379" cy="216883"/>
            <a:chOff x="9299252" y="4285673"/>
            <a:chExt cx="1588162" cy="457200"/>
          </a:xfrm>
        </p:grpSpPr>
        <p:sp>
          <p:nvSpPr>
            <p:cNvPr id="13" name="Rectangle 12">
              <a:extLst>
                <a:ext uri="{FF2B5EF4-FFF2-40B4-BE49-F238E27FC236}">
                  <a16:creationId xmlns:a16="http://schemas.microsoft.com/office/drawing/2014/main" id="{698E7D4C-082B-4B49-A6D1-4A9544E5FF2E}"/>
                </a:ext>
              </a:extLst>
            </p:cNvPr>
            <p:cNvSpPr/>
            <p:nvPr userDrawn="1"/>
          </p:nvSpPr>
          <p:spPr>
            <a:xfrm rot="10800000">
              <a:off x="10430214" y="4285673"/>
              <a:ext cx="457200" cy="4572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latin typeface="Calibri Light" panose="020F0302020204030204" pitchFamily="34" charset="0"/>
              </a:endParaRPr>
            </a:p>
          </p:txBody>
        </p:sp>
        <p:sp>
          <p:nvSpPr>
            <p:cNvPr id="18" name="Rectangle 17">
              <a:extLst>
                <a:ext uri="{FF2B5EF4-FFF2-40B4-BE49-F238E27FC236}">
                  <a16:creationId xmlns:a16="http://schemas.microsoft.com/office/drawing/2014/main" id="{12BB6CEF-4F1D-4B43-B54D-6F992E6E0919}"/>
                </a:ext>
              </a:extLst>
            </p:cNvPr>
            <p:cNvSpPr/>
            <p:nvPr userDrawn="1"/>
          </p:nvSpPr>
          <p:spPr>
            <a:xfrm rot="10800000">
              <a:off x="9864733" y="4285673"/>
              <a:ext cx="457200" cy="4572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latin typeface="Calibri Light" panose="020F0302020204030204" pitchFamily="34" charset="0"/>
              </a:endParaRPr>
            </a:p>
          </p:txBody>
        </p:sp>
        <p:sp>
          <p:nvSpPr>
            <p:cNvPr id="19" name="Rectangle 18">
              <a:extLst>
                <a:ext uri="{FF2B5EF4-FFF2-40B4-BE49-F238E27FC236}">
                  <a16:creationId xmlns:a16="http://schemas.microsoft.com/office/drawing/2014/main" id="{91DAD937-EDC4-46BF-8AF4-D76F37458E12}"/>
                </a:ext>
              </a:extLst>
            </p:cNvPr>
            <p:cNvSpPr/>
            <p:nvPr userDrawn="1"/>
          </p:nvSpPr>
          <p:spPr>
            <a:xfrm rot="10800000">
              <a:off x="9299252" y="4285673"/>
              <a:ext cx="457200" cy="4572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latin typeface="Calibri Light" panose="020F0302020204030204" pitchFamily="34" charset="0"/>
              </a:endParaRPr>
            </a:p>
          </p:txBody>
        </p:sp>
      </p:grpSp>
      <p:pic>
        <p:nvPicPr>
          <p:cNvPr id="15" name="Picture 14">
            <a:extLst>
              <a:ext uri="{FF2B5EF4-FFF2-40B4-BE49-F238E27FC236}">
                <a16:creationId xmlns:a16="http://schemas.microsoft.com/office/drawing/2014/main" id="{9D24F997-23B6-4992-896E-68C77CF43B8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38747" y="4540561"/>
            <a:ext cx="2686282" cy="513491"/>
          </a:xfrm>
          <a:prstGeom prst="rect">
            <a:avLst/>
          </a:prstGeom>
        </p:spPr>
      </p:pic>
      <p:pic>
        <p:nvPicPr>
          <p:cNvPr id="6" name="Picture 5">
            <a:extLst>
              <a:ext uri="{FF2B5EF4-FFF2-40B4-BE49-F238E27FC236}">
                <a16:creationId xmlns:a16="http://schemas.microsoft.com/office/drawing/2014/main" id="{9BD9DF0C-1D76-421C-95B2-4CA424785A43}"/>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950384" y="3979705"/>
            <a:ext cx="1346056" cy="593526"/>
          </a:xfrm>
          <a:prstGeom prst="rect">
            <a:avLst/>
          </a:prstGeom>
        </p:spPr>
      </p:pic>
    </p:spTree>
    <p:extLst>
      <p:ext uri="{BB962C8B-B14F-4D97-AF65-F5344CB8AC3E}">
        <p14:creationId xmlns:p14="http://schemas.microsoft.com/office/powerpoint/2010/main" val="365712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3"/>
          </p:nvPr>
        </p:nvSpPr>
        <p:spPr>
          <a:xfrm>
            <a:off x="241302" y="4800600"/>
            <a:ext cx="4682392" cy="334566"/>
          </a:xfrm>
        </p:spPr>
        <p:txBody>
          <a:bodyPr anchor="ctr"/>
          <a:lstStyle>
            <a:lvl1pPr>
              <a:buNone/>
              <a:defRPr sz="1050" b="1" i="1" baseline="0">
                <a:solidFill>
                  <a:schemeClr val="bg1"/>
                </a:solidFill>
              </a:defRPr>
            </a:lvl1pPr>
            <a:lvl2pPr>
              <a:buNone/>
              <a:defRPr sz="1050" b="1" i="1">
                <a:solidFill>
                  <a:schemeClr val="accent2"/>
                </a:solidFill>
              </a:defRPr>
            </a:lvl2pPr>
            <a:lvl3pPr>
              <a:buNone/>
              <a:defRPr sz="1050" b="1" i="1">
                <a:solidFill>
                  <a:schemeClr val="accent2"/>
                </a:solidFill>
              </a:defRPr>
            </a:lvl3pPr>
            <a:lvl4pPr>
              <a:buNone/>
              <a:defRPr sz="1050" b="1" i="1">
                <a:solidFill>
                  <a:schemeClr val="accent2"/>
                </a:solidFill>
              </a:defRPr>
            </a:lvl4pPr>
            <a:lvl5pPr>
              <a:buNone/>
              <a:defRPr sz="1050" b="1" i="1">
                <a:solidFill>
                  <a:schemeClr val="accent2"/>
                </a:solidFill>
              </a:defRPr>
            </a:lvl5pPr>
          </a:lstStyle>
          <a:p>
            <a:pPr lvl="0"/>
            <a:r>
              <a:rPr lang="en-US"/>
              <a:t>Click to edit Master text styles</a:t>
            </a:r>
          </a:p>
        </p:txBody>
      </p:sp>
      <p:sp>
        <p:nvSpPr>
          <p:cNvPr id="5" name="Date Placeholder 3"/>
          <p:cNvSpPr>
            <a:spLocks noGrp="1"/>
          </p:cNvSpPr>
          <p:nvPr>
            <p:ph type="dt" sz="half" idx="14"/>
          </p:nvPr>
        </p:nvSpPr>
        <p:spPr>
          <a:xfrm>
            <a:off x="7361239" y="4808935"/>
            <a:ext cx="954087" cy="157163"/>
          </a:xfrm>
          <a:prstGeom prst="rect">
            <a:avLst/>
          </a:prstGeom>
        </p:spPr>
        <p:txBody>
          <a:bodyPr/>
          <a:lstStyle>
            <a:lvl1pPr>
              <a:defRPr>
                <a:latin typeface="Arial" pitchFamily="34" charset="0"/>
              </a:defRPr>
            </a:lvl1pPr>
          </a:lstStyle>
          <a:p>
            <a:pPr>
              <a:defRPr/>
            </a:pPr>
            <a:endParaRPr lang="en-US"/>
          </a:p>
        </p:txBody>
      </p:sp>
      <p:sp>
        <p:nvSpPr>
          <p:cNvPr id="6" name="Slide Number Placeholder 5"/>
          <p:cNvSpPr>
            <a:spLocks noGrp="1"/>
          </p:cNvSpPr>
          <p:nvPr>
            <p:ph type="sldNum" sz="quarter" idx="15"/>
          </p:nvPr>
        </p:nvSpPr>
        <p:spPr>
          <a:xfrm>
            <a:off x="6594476" y="4808936"/>
            <a:ext cx="744538" cy="158353"/>
          </a:xfrm>
          <a:prstGeom prst="rect">
            <a:avLst/>
          </a:prstGeom>
        </p:spPr>
        <p:txBody>
          <a:bodyPr/>
          <a:lstStyle>
            <a:lvl1pPr>
              <a:defRPr>
                <a:latin typeface="Arial" pitchFamily="34" charset="0"/>
              </a:defRPr>
            </a:lvl1pPr>
          </a:lstStyle>
          <a:p>
            <a:pPr>
              <a:defRPr/>
            </a:pPr>
            <a:fld id="{14B8714F-81A5-41C0-B4F7-B5943D50BB79}" type="slidenum">
              <a:rPr lang="en-US"/>
              <a:pPr>
                <a:defRPr/>
              </a:pPr>
              <a:t>‹#›</a:t>
            </a:fld>
            <a:endParaRPr lang="en-US"/>
          </a:p>
        </p:txBody>
      </p:sp>
    </p:spTree>
    <p:extLst>
      <p:ext uri="{BB962C8B-B14F-4D97-AF65-F5344CB8AC3E}">
        <p14:creationId xmlns:p14="http://schemas.microsoft.com/office/powerpoint/2010/main" val="406867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3"/>
          </p:nvPr>
        </p:nvSpPr>
        <p:spPr>
          <a:xfrm>
            <a:off x="241302" y="4800600"/>
            <a:ext cx="4682392" cy="334566"/>
          </a:xfrm>
        </p:spPr>
        <p:txBody>
          <a:bodyPr anchor="ctr"/>
          <a:lstStyle>
            <a:lvl1pPr>
              <a:buNone/>
              <a:defRPr sz="1050" b="1" i="1" baseline="0">
                <a:solidFill>
                  <a:schemeClr val="bg1"/>
                </a:solidFill>
              </a:defRPr>
            </a:lvl1pPr>
            <a:lvl2pPr>
              <a:buNone/>
              <a:defRPr sz="1050" b="1" i="1">
                <a:solidFill>
                  <a:schemeClr val="accent2"/>
                </a:solidFill>
              </a:defRPr>
            </a:lvl2pPr>
            <a:lvl3pPr>
              <a:buNone/>
              <a:defRPr sz="1050" b="1" i="1">
                <a:solidFill>
                  <a:schemeClr val="accent2"/>
                </a:solidFill>
              </a:defRPr>
            </a:lvl3pPr>
            <a:lvl4pPr>
              <a:buNone/>
              <a:defRPr sz="1050" b="1" i="1">
                <a:solidFill>
                  <a:schemeClr val="accent2"/>
                </a:solidFill>
              </a:defRPr>
            </a:lvl4pPr>
            <a:lvl5pPr>
              <a:buNone/>
              <a:defRPr sz="1050" b="1" i="1">
                <a:solidFill>
                  <a:schemeClr val="accent2"/>
                </a:solidFill>
              </a:defRPr>
            </a:lvl5pPr>
          </a:lstStyle>
          <a:p>
            <a:pPr lvl="0"/>
            <a:r>
              <a:rPr lang="en-US"/>
              <a:t>Click to edit Master text styles</a:t>
            </a:r>
          </a:p>
        </p:txBody>
      </p:sp>
      <p:sp>
        <p:nvSpPr>
          <p:cNvPr id="5" name="Date Placeholder 3"/>
          <p:cNvSpPr>
            <a:spLocks noGrp="1"/>
          </p:cNvSpPr>
          <p:nvPr>
            <p:ph type="dt" sz="half" idx="14"/>
          </p:nvPr>
        </p:nvSpPr>
        <p:spPr>
          <a:xfrm>
            <a:off x="7361239" y="4808935"/>
            <a:ext cx="954087" cy="157163"/>
          </a:xfrm>
          <a:prstGeom prst="rect">
            <a:avLst/>
          </a:prstGeom>
        </p:spPr>
        <p:txBody>
          <a:bodyPr/>
          <a:lstStyle>
            <a:lvl1pPr>
              <a:defRPr>
                <a:latin typeface="Arial" pitchFamily="34" charset="0"/>
              </a:defRPr>
            </a:lvl1pPr>
          </a:lstStyle>
          <a:p>
            <a:pPr>
              <a:defRPr/>
            </a:pPr>
            <a:endParaRPr lang="en-US"/>
          </a:p>
        </p:txBody>
      </p:sp>
      <p:sp>
        <p:nvSpPr>
          <p:cNvPr id="6" name="Slide Number Placeholder 5"/>
          <p:cNvSpPr>
            <a:spLocks noGrp="1"/>
          </p:cNvSpPr>
          <p:nvPr>
            <p:ph type="sldNum" sz="quarter" idx="15"/>
          </p:nvPr>
        </p:nvSpPr>
        <p:spPr>
          <a:xfrm>
            <a:off x="6594476" y="4808936"/>
            <a:ext cx="744538" cy="158353"/>
          </a:xfrm>
          <a:prstGeom prst="rect">
            <a:avLst/>
          </a:prstGeom>
        </p:spPr>
        <p:txBody>
          <a:bodyPr/>
          <a:lstStyle>
            <a:lvl1pPr>
              <a:defRPr>
                <a:latin typeface="Arial" pitchFamily="34" charset="0"/>
              </a:defRPr>
            </a:lvl1pPr>
          </a:lstStyle>
          <a:p>
            <a:pPr>
              <a:defRPr/>
            </a:pPr>
            <a:fld id="{9535BE80-4217-42B0-915B-B37B644500C1}" type="slidenum">
              <a:rPr lang="en-US"/>
              <a:pPr>
                <a:defRPr/>
              </a:pPr>
              <a:t>‹#›</a:t>
            </a:fld>
            <a:endParaRPr lang="en-US"/>
          </a:p>
        </p:txBody>
      </p:sp>
    </p:spTree>
    <p:extLst>
      <p:ext uri="{BB962C8B-B14F-4D97-AF65-F5344CB8AC3E}">
        <p14:creationId xmlns:p14="http://schemas.microsoft.com/office/powerpoint/2010/main" val="386572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588DB-E360-4561-A441-9F07ED802BCF}"/>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CCFDDAB-058A-42D6-B742-0CA257BB648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F15C832-E384-4EA6-9937-7709707DE010}"/>
              </a:ext>
            </a:extLst>
          </p:cNvPr>
          <p:cNvSpPr>
            <a:spLocks noGrp="1"/>
          </p:cNvSpPr>
          <p:nvPr>
            <p:ph type="dt" sz="half" idx="10"/>
          </p:nvPr>
        </p:nvSpPr>
        <p:spPr/>
        <p:txBody>
          <a:bodyPr/>
          <a:lstStyle>
            <a:lvl1pPr>
              <a:defRPr>
                <a:latin typeface="Calibri Light" panose="020F0302020204030204" pitchFamily="34" charset="0"/>
              </a:defRPr>
            </a:lvl1pPr>
          </a:lstStyle>
          <a:p>
            <a:endParaRPr lang="en-US"/>
          </a:p>
        </p:txBody>
      </p:sp>
      <p:sp>
        <p:nvSpPr>
          <p:cNvPr id="5" name="Footer Placeholder 4">
            <a:extLst>
              <a:ext uri="{FF2B5EF4-FFF2-40B4-BE49-F238E27FC236}">
                <a16:creationId xmlns:a16="http://schemas.microsoft.com/office/drawing/2014/main" id="{7B6E65EC-7EAB-4FE3-BBDD-733B908613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8E55D-5E70-4FFE-848A-F257F41278C4}"/>
              </a:ext>
            </a:extLst>
          </p:cNvPr>
          <p:cNvSpPr>
            <a:spLocks noGrp="1"/>
          </p:cNvSpPr>
          <p:nvPr>
            <p:ph type="sldNum" sz="quarter" idx="12"/>
          </p:nvPr>
        </p:nvSpPr>
        <p:spPr/>
        <p:txBody>
          <a:bodyPr/>
          <a:lstStyle/>
          <a:p>
            <a:fld id="{E8DD941B-76D1-4ED8-858E-60ECA2827017}" type="slidenum">
              <a:rPr lang="en-US" smtClean="0"/>
              <a:t>‹#›</a:t>
            </a:fld>
            <a:endParaRPr lang="en-US"/>
          </a:p>
        </p:txBody>
      </p:sp>
    </p:spTree>
    <p:extLst>
      <p:ext uri="{BB962C8B-B14F-4D97-AF65-F5344CB8AC3E}">
        <p14:creationId xmlns:p14="http://schemas.microsoft.com/office/powerpoint/2010/main" val="2625221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solidFill>
                  <a:schemeClr val="tx2"/>
                </a:solidFill>
                <a:latin typeface="Calibri Light" panose="020F0302020204030204" pitchFamily="34" charset="0"/>
              </a:defRPr>
            </a:lvl1pPr>
          </a:lstStyle>
          <a:p>
            <a:r>
              <a:rPr lang="en-US"/>
              <a:t>Click to edit Master title style</a:t>
            </a:r>
          </a:p>
        </p:txBody>
      </p:sp>
      <p:sp>
        <p:nvSpPr>
          <p:cNvPr id="3" name="Content Placeholder 2"/>
          <p:cNvSpPr>
            <a:spLocks noGrp="1"/>
          </p:cNvSpPr>
          <p:nvPr>
            <p:ph idx="1"/>
          </p:nvPr>
        </p:nvSpPr>
        <p:spPr>
          <a:xfrm>
            <a:off x="508000" y="964565"/>
            <a:ext cx="8178800" cy="3638550"/>
          </a:xfrm>
        </p:spPr>
        <p:txBody>
          <a:bodyPr/>
          <a:lstStyle>
            <a:lvl1pPr marL="231775" indent="-231775">
              <a:buClr>
                <a:schemeClr val="bg1">
                  <a:lumMod val="85000"/>
                </a:schemeClr>
              </a:buClr>
              <a:buFont typeface="Wingdings" charset="2"/>
              <a:buChar char="§"/>
              <a:defRPr/>
            </a:lvl1pPr>
            <a:lvl2pPr marL="457200" indent="-225425">
              <a:buClr>
                <a:schemeClr val="bg1">
                  <a:lumMod val="85000"/>
                </a:schemeClr>
              </a:buClr>
              <a:buFont typeface="Arial" panose="020B0604020202020204" pitchFamily="34" charset="0"/>
              <a:buChar char="•"/>
              <a:defRPr/>
            </a:lvl2pPr>
            <a:lvl3pPr marL="688975" indent="-231775">
              <a:buClr>
                <a:schemeClr val="bg1">
                  <a:lumMod val="85000"/>
                </a:schemeClr>
              </a:buClr>
              <a:buFont typeface="Calibri" panose="020F0502020204030204" pitchFamily="34" charset="0"/>
              <a:buChar char="–"/>
              <a:defRPr/>
            </a:lvl3pPr>
            <a:lvl4pPr marL="1600120" indent="-228588">
              <a:buClr>
                <a:schemeClr val="accent1"/>
              </a:buClr>
              <a:buFont typeface="Wingdings" charset="2"/>
              <a:buChar char="§"/>
              <a:defRPr/>
            </a:lvl4pPr>
            <a:lvl5pPr marL="2057297" indent="-228588">
              <a:buClr>
                <a:schemeClr val="accent1"/>
              </a:buClr>
              <a:buFont typeface="Wingdings" charset="2"/>
              <a:buChar char="§"/>
              <a:defRPr/>
            </a:lvl5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54CA0910-F0E5-4529-8770-F66C1C9D340B}"/>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lumMod val="85000"/>
                  </a:schemeClr>
                </a:solidFill>
              </a:defRPr>
            </a:lvl1pPr>
          </a:lstStyle>
          <a:p>
            <a:pPr defTabSz="685800"/>
            <a:fld id="{CBCAE011-C561-4CA3-9698-9BF965A989CB}" type="slidenum">
              <a:rPr lang="en-US" smtClean="0">
                <a:solidFill>
                  <a:srgbClr val="FFFFFF">
                    <a:lumMod val="85000"/>
                  </a:srgbClr>
                </a:solidFill>
              </a:rPr>
              <a:pPr defTabSz="685800"/>
              <a:t>‹#›</a:t>
            </a:fld>
            <a:endParaRPr lang="en-US">
              <a:solidFill>
                <a:srgbClr val="FFFFFF">
                  <a:lumMod val="85000"/>
                </a:srgbClr>
              </a:solidFill>
            </a:endParaRPr>
          </a:p>
        </p:txBody>
      </p:sp>
    </p:spTree>
    <p:extLst>
      <p:ext uri="{BB962C8B-B14F-4D97-AF65-F5344CB8AC3E}">
        <p14:creationId xmlns:p14="http://schemas.microsoft.com/office/powerpoint/2010/main" val="178913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Calibri Light" panose="020F0302020204030204" pitchFamily="34" charset="0"/>
              </a:defRPr>
            </a:lvl1pPr>
          </a:lstStyle>
          <a:p>
            <a:r>
              <a:rPr lang="en-US"/>
              <a:t>Click to edit Master title style</a:t>
            </a:r>
          </a:p>
        </p:txBody>
      </p:sp>
      <p:sp>
        <p:nvSpPr>
          <p:cNvPr id="8" name="Content Placeholder 2"/>
          <p:cNvSpPr>
            <a:spLocks noGrp="1"/>
          </p:cNvSpPr>
          <p:nvPr>
            <p:ph sz="half" idx="1"/>
          </p:nvPr>
        </p:nvSpPr>
        <p:spPr>
          <a:xfrm>
            <a:off x="508000" y="964567"/>
            <a:ext cx="3924300" cy="3693557"/>
          </a:xfrm>
          <a:prstGeom prst="rect">
            <a:avLst/>
          </a:prstGeom>
        </p:spPr>
        <p:txBody>
          <a:bodyPr>
            <a:normAutofit/>
          </a:bodyPr>
          <a:lstStyle>
            <a:lvl1pPr marL="227001" indent="-227001">
              <a:buClr>
                <a:schemeClr val="bg1">
                  <a:lumMod val="85000"/>
                </a:schemeClr>
              </a:buClr>
              <a:buFont typeface="Wingdings" charset="2"/>
              <a:buChar char="§"/>
              <a:defRPr sz="1800">
                <a:latin typeface="Calibri Light" panose="020F0302020204030204" pitchFamily="34" charset="0"/>
              </a:defRPr>
            </a:lvl1pPr>
            <a:lvl2pPr marL="460352" indent="-233351">
              <a:buClr>
                <a:schemeClr val="bg1">
                  <a:lumMod val="85000"/>
                </a:schemeClr>
              </a:buClr>
              <a:buFont typeface="Arial" panose="020B0604020202020204" pitchFamily="34" charset="0"/>
              <a:buChar char="•"/>
              <a:defRPr lang="en-US" sz="1500" i="0" kern="1200" dirty="0">
                <a:solidFill>
                  <a:schemeClr val="tx1">
                    <a:lumMod val="75000"/>
                    <a:lumOff val="25000"/>
                  </a:schemeClr>
                </a:solidFill>
                <a:latin typeface="Calibri Light" panose="020F0302020204030204" pitchFamily="34" charset="0"/>
                <a:ea typeface="+mn-ea"/>
                <a:cs typeface="Calibri Light" panose="020F0302020204030204" pitchFamily="34" charset="0"/>
              </a:defRPr>
            </a:lvl2pPr>
            <a:lvl3pPr marL="687354" indent="-227001">
              <a:buClr>
                <a:schemeClr val="bg1">
                  <a:lumMod val="85000"/>
                </a:schemeClr>
              </a:buClr>
              <a:buFont typeface="Calibri" panose="020F0502020204030204" pitchFamily="34" charset="0"/>
              <a:buChar char="–"/>
              <a:defRPr sz="1350">
                <a:latin typeface="Calibri Light" panose="020F0302020204030204" pitchFamily="34" charset="0"/>
              </a:defRPr>
            </a:lvl3pPr>
            <a:lvl4pPr marL="1600120" indent="-228588">
              <a:buClr>
                <a:schemeClr val="accent1"/>
              </a:buClr>
              <a:buFont typeface="Wingdings" charset="2"/>
              <a:buChar char="§"/>
              <a:defRPr sz="1600"/>
            </a:lvl4pPr>
            <a:lvl5pPr marL="2057297" indent="-228588">
              <a:buClr>
                <a:schemeClr val="accent1"/>
              </a:buClr>
              <a:buFont typeface="Wingdings" charset="2"/>
              <a:buChar cha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Content Placeholder 3"/>
          <p:cNvSpPr>
            <a:spLocks noGrp="1"/>
          </p:cNvSpPr>
          <p:nvPr>
            <p:ph sz="half" idx="2"/>
          </p:nvPr>
        </p:nvSpPr>
        <p:spPr>
          <a:xfrm>
            <a:off x="4762500" y="964567"/>
            <a:ext cx="3924300" cy="3693557"/>
          </a:xfrm>
          <a:prstGeom prst="rect">
            <a:avLst/>
          </a:prstGeom>
        </p:spPr>
        <p:txBody>
          <a:bodyPr>
            <a:normAutofit/>
          </a:bodyPr>
          <a:lstStyle>
            <a:lvl1pPr marL="227001" indent="-227001">
              <a:buClr>
                <a:schemeClr val="bg1">
                  <a:lumMod val="85000"/>
                </a:schemeClr>
              </a:buClr>
              <a:buFont typeface="Wingdings" charset="2"/>
              <a:buChar char="§"/>
              <a:defRPr sz="1800"/>
            </a:lvl1pPr>
            <a:lvl2pPr marL="460352" indent="-233351">
              <a:buClr>
                <a:schemeClr val="bg1">
                  <a:lumMod val="85000"/>
                </a:schemeClr>
              </a:buClr>
              <a:buFont typeface="Arial" panose="020B0604020202020204" pitchFamily="34" charset="0"/>
              <a:buChar char="•"/>
              <a:defRPr sz="1500"/>
            </a:lvl2pPr>
            <a:lvl3pPr marL="687354" indent="-227001">
              <a:buClr>
                <a:schemeClr val="bg1">
                  <a:lumMod val="85000"/>
                </a:schemeClr>
              </a:buClr>
              <a:buFont typeface="Calibri" panose="020F0502020204030204" pitchFamily="34" charset="0"/>
              <a:buChar char="–"/>
              <a:defRPr sz="1350">
                <a:solidFill>
                  <a:schemeClr val="tx1"/>
                </a:solidFill>
              </a:defRPr>
            </a:lvl3pPr>
            <a:lvl4pPr marL="1600120" indent="-228588">
              <a:buClr>
                <a:schemeClr val="accent1"/>
              </a:buClr>
              <a:buFont typeface="Wingdings" charset="2"/>
              <a:buChar char="§"/>
              <a:defRPr sz="1600"/>
            </a:lvl4pPr>
            <a:lvl5pPr marL="2057297" indent="-228588">
              <a:buClr>
                <a:schemeClr val="accent1"/>
              </a:buClr>
              <a:buFont typeface="Wingdings" charset="2"/>
              <a:buChar cha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Slide Number Placeholder 5">
            <a:extLst>
              <a:ext uri="{FF2B5EF4-FFF2-40B4-BE49-F238E27FC236}">
                <a16:creationId xmlns:a16="http://schemas.microsoft.com/office/drawing/2014/main" id="{1A6AFC2C-822C-4FFF-A4B2-50D9114840DA}"/>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lumMod val="85000"/>
                  </a:schemeClr>
                </a:solidFill>
              </a:defRPr>
            </a:lvl1pPr>
          </a:lstStyle>
          <a:p>
            <a:pPr defTabSz="685800"/>
            <a:fld id="{CBCAE011-C561-4CA3-9698-9BF965A989CB}" type="slidenum">
              <a:rPr lang="en-US" smtClean="0">
                <a:solidFill>
                  <a:srgbClr val="FFFFFF">
                    <a:lumMod val="85000"/>
                  </a:srgbClr>
                </a:solidFill>
              </a:rPr>
              <a:pPr defTabSz="685800"/>
              <a:t>‹#›</a:t>
            </a:fld>
            <a:endParaRPr lang="en-US">
              <a:solidFill>
                <a:srgbClr val="FFFFFF">
                  <a:lumMod val="85000"/>
                </a:srgbClr>
              </a:solidFill>
            </a:endParaRPr>
          </a:p>
        </p:txBody>
      </p:sp>
    </p:spTree>
    <p:extLst>
      <p:ext uri="{BB962C8B-B14F-4D97-AF65-F5344CB8AC3E}">
        <p14:creationId xmlns:p14="http://schemas.microsoft.com/office/powerpoint/2010/main" val="343040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2800"/>
            </a:lvl1pPr>
          </a:lstStyle>
          <a:p>
            <a:r>
              <a:rPr lang="en-US"/>
              <a:t>Click to edit Master title style</a:t>
            </a:r>
          </a:p>
        </p:txBody>
      </p:sp>
      <p:sp>
        <p:nvSpPr>
          <p:cNvPr id="5" name="Slide Number Placeholder 5">
            <a:extLst>
              <a:ext uri="{FF2B5EF4-FFF2-40B4-BE49-F238E27FC236}">
                <a16:creationId xmlns:a16="http://schemas.microsoft.com/office/drawing/2014/main" id="{5F6ECE6D-584E-4784-A894-E34E84E4002D}"/>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lumMod val="85000"/>
                  </a:schemeClr>
                </a:solidFill>
              </a:defRPr>
            </a:lvl1pPr>
          </a:lstStyle>
          <a:p>
            <a:pPr defTabSz="685800"/>
            <a:fld id="{CBCAE011-C561-4CA3-9698-9BF965A989CB}" type="slidenum">
              <a:rPr lang="en-US" smtClean="0">
                <a:solidFill>
                  <a:srgbClr val="FFFFFF">
                    <a:lumMod val="85000"/>
                  </a:srgbClr>
                </a:solidFill>
              </a:rPr>
              <a:pPr defTabSz="685800"/>
              <a:t>‹#›</a:t>
            </a:fld>
            <a:endParaRPr lang="en-US">
              <a:solidFill>
                <a:srgbClr val="FFFFFF">
                  <a:lumMod val="85000"/>
                </a:srgbClr>
              </a:solidFill>
            </a:endParaRPr>
          </a:p>
        </p:txBody>
      </p:sp>
    </p:spTree>
    <p:extLst>
      <p:ext uri="{BB962C8B-B14F-4D97-AF65-F5344CB8AC3E}">
        <p14:creationId xmlns:p14="http://schemas.microsoft.com/office/powerpoint/2010/main" val="4128792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48633CB-A438-4CC4-ADE8-8547E4FFB407}"/>
              </a:ext>
            </a:extLst>
          </p:cNvPr>
          <p:cNvSpPr>
            <a:spLocks noGrp="1"/>
          </p:cNvSpPr>
          <p:nvPr>
            <p:ph type="pic" sz="quarter" idx="10"/>
          </p:nvPr>
        </p:nvSpPr>
        <p:spPr>
          <a:xfrm>
            <a:off x="0" y="0"/>
            <a:ext cx="9144000" cy="5143500"/>
          </a:xfrm>
        </p:spPr>
        <p:txBody>
          <a:bodyPr/>
          <a:lstStyle/>
          <a:p>
            <a:endParaRPr lang="en-US"/>
          </a:p>
        </p:txBody>
      </p:sp>
      <p:sp>
        <p:nvSpPr>
          <p:cNvPr id="5" name="Slide Number Placeholder 5">
            <a:extLst>
              <a:ext uri="{FF2B5EF4-FFF2-40B4-BE49-F238E27FC236}">
                <a16:creationId xmlns:a16="http://schemas.microsoft.com/office/drawing/2014/main" id="{463B2856-1D73-485D-AFE9-795C99138594}"/>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lumMod val="85000"/>
                  </a:schemeClr>
                </a:solidFill>
              </a:defRPr>
            </a:lvl1pPr>
          </a:lstStyle>
          <a:p>
            <a:pPr defTabSz="685800"/>
            <a:fld id="{CBCAE011-C561-4CA3-9698-9BF965A989CB}" type="slidenum">
              <a:rPr lang="en-US" smtClean="0">
                <a:solidFill>
                  <a:srgbClr val="FFFFFF">
                    <a:lumMod val="85000"/>
                  </a:srgbClr>
                </a:solidFill>
              </a:rPr>
              <a:pPr defTabSz="685800"/>
              <a:t>‹#›</a:t>
            </a:fld>
            <a:endParaRPr lang="en-US">
              <a:solidFill>
                <a:srgbClr val="FFFFFF">
                  <a:lumMod val="85000"/>
                </a:srgbClr>
              </a:solidFill>
            </a:endParaRPr>
          </a:p>
        </p:txBody>
      </p:sp>
    </p:spTree>
    <p:extLst>
      <p:ext uri="{BB962C8B-B14F-4D97-AF65-F5344CB8AC3E}">
        <p14:creationId xmlns:p14="http://schemas.microsoft.com/office/powerpoint/2010/main" val="252135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81BA68-24E2-4F35-A690-73D0C341D3C6}"/>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p:blipFill>
        <p:spPr>
          <a:xfrm>
            <a:off x="-243102" y="0"/>
            <a:ext cx="11480518" cy="5143499"/>
          </a:xfrm>
          <a:prstGeom prst="rect">
            <a:avLst/>
          </a:prstGeom>
        </p:spPr>
      </p:pic>
      <p:sp>
        <p:nvSpPr>
          <p:cNvPr id="2" name="Rectangle 1">
            <a:extLst>
              <a:ext uri="{FF2B5EF4-FFF2-40B4-BE49-F238E27FC236}">
                <a16:creationId xmlns:a16="http://schemas.microsoft.com/office/drawing/2014/main" id="{9D184235-3521-4396-A077-0F527996BDCE}"/>
              </a:ext>
            </a:extLst>
          </p:cNvPr>
          <p:cNvSpPr/>
          <p:nvPr userDrawn="1"/>
        </p:nvSpPr>
        <p:spPr>
          <a:xfrm>
            <a:off x="-150607" y="0"/>
            <a:ext cx="10660828" cy="5143500"/>
          </a:xfrm>
          <a:prstGeom prst="rect">
            <a:avLst/>
          </a:prstGeom>
          <a:solidFill>
            <a:schemeClr val="dk1">
              <a:alpha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Calibri Light" panose="020F0302020204030204" pitchFamily="34" charset="0"/>
            </a:endParaRPr>
          </a:p>
        </p:txBody>
      </p:sp>
      <p:cxnSp>
        <p:nvCxnSpPr>
          <p:cNvPr id="4" name="Straight Connector 3">
            <a:extLst>
              <a:ext uri="{FF2B5EF4-FFF2-40B4-BE49-F238E27FC236}">
                <a16:creationId xmlns:a16="http://schemas.microsoft.com/office/drawing/2014/main" id="{B0032761-E870-41C4-B4DD-98E32D3D17CB}"/>
              </a:ext>
            </a:extLst>
          </p:cNvPr>
          <p:cNvCxnSpPr/>
          <p:nvPr userDrawn="1"/>
        </p:nvCxnSpPr>
        <p:spPr>
          <a:xfrm>
            <a:off x="0" y="4712329"/>
            <a:ext cx="9282065" cy="0"/>
          </a:xfrm>
          <a:prstGeom prst="line">
            <a:avLst/>
          </a:prstGeom>
          <a:ln>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38F427D6-BF22-4706-BE53-A43D9FE7AFF9}"/>
              </a:ext>
            </a:extLst>
          </p:cNvPr>
          <p:cNvGrpSpPr/>
          <p:nvPr userDrawn="1"/>
        </p:nvGrpSpPr>
        <p:grpSpPr>
          <a:xfrm>
            <a:off x="8569105" y="4629150"/>
            <a:ext cx="574895" cy="165501"/>
            <a:chOff x="9299252" y="4285673"/>
            <a:chExt cx="1588162" cy="457200"/>
          </a:xfrm>
        </p:grpSpPr>
        <p:sp>
          <p:nvSpPr>
            <p:cNvPr id="7" name="Rectangle 6">
              <a:extLst>
                <a:ext uri="{FF2B5EF4-FFF2-40B4-BE49-F238E27FC236}">
                  <a16:creationId xmlns:a16="http://schemas.microsoft.com/office/drawing/2014/main" id="{AF2D945A-3062-4CD1-B45C-33D22341136C}"/>
                </a:ext>
              </a:extLst>
            </p:cNvPr>
            <p:cNvSpPr/>
            <p:nvPr userDrawn="1"/>
          </p:nvSpPr>
          <p:spPr>
            <a:xfrm rot="10800000">
              <a:off x="10430214" y="4285673"/>
              <a:ext cx="457200" cy="4572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8" name="Rectangle 7">
              <a:extLst>
                <a:ext uri="{FF2B5EF4-FFF2-40B4-BE49-F238E27FC236}">
                  <a16:creationId xmlns:a16="http://schemas.microsoft.com/office/drawing/2014/main" id="{E65D3FF4-B438-4E0B-8A73-CA8DE77E81B4}"/>
                </a:ext>
              </a:extLst>
            </p:cNvPr>
            <p:cNvSpPr/>
            <p:nvPr userDrawn="1"/>
          </p:nvSpPr>
          <p:spPr>
            <a:xfrm rot="10800000">
              <a:off x="9864733" y="4285673"/>
              <a:ext cx="457200" cy="4572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9" name="Rectangle 8">
              <a:extLst>
                <a:ext uri="{FF2B5EF4-FFF2-40B4-BE49-F238E27FC236}">
                  <a16:creationId xmlns:a16="http://schemas.microsoft.com/office/drawing/2014/main" id="{AAFFB3C1-AB4F-45F0-A2F1-F1FE7B105500}"/>
                </a:ext>
              </a:extLst>
            </p:cNvPr>
            <p:cNvSpPr/>
            <p:nvPr userDrawn="1"/>
          </p:nvSpPr>
          <p:spPr>
            <a:xfrm rot="10800000">
              <a:off x="9299252" y="4285673"/>
              <a:ext cx="457200" cy="4572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grpSp>
    </p:spTree>
    <p:extLst>
      <p:ext uri="{BB962C8B-B14F-4D97-AF65-F5344CB8AC3E}">
        <p14:creationId xmlns:p14="http://schemas.microsoft.com/office/powerpoint/2010/main" val="218538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 Text 2">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1B314754-BB1C-4A94-8F99-1914D60037E1}"/>
              </a:ext>
            </a:extLst>
          </p:cNvPr>
          <p:cNvSpPr>
            <a:spLocks noGrp="1"/>
          </p:cNvSpPr>
          <p:nvPr>
            <p:ph sz="half" idx="1" hasCustomPrompt="1"/>
          </p:nvPr>
        </p:nvSpPr>
        <p:spPr>
          <a:xfrm>
            <a:off x="3664743" y="0"/>
            <a:ext cx="5479256" cy="5143500"/>
          </a:xfrm>
          <a:prstGeom prst="rect">
            <a:avLst/>
          </a:prstGeom>
          <a:solidFill>
            <a:schemeClr val="bg1">
              <a:lumMod val="85000"/>
            </a:schemeClr>
          </a:solidFill>
          <a:ln w="0" cmpd="sng">
            <a:noFill/>
          </a:ln>
        </p:spPr>
        <p:txBody>
          <a:bodyPr anchor="ctr">
            <a:normAutofit/>
          </a:bodyPr>
          <a:lstStyle>
            <a:lvl1pPr marL="0" indent="0" algn="ctr">
              <a:buClr>
                <a:schemeClr val="accent1"/>
              </a:buClr>
              <a:buFont typeface="Wingdings" charset="2"/>
              <a:buNone/>
              <a:defRPr sz="2400">
                <a:solidFill>
                  <a:schemeClr val="tx1">
                    <a:lumMod val="75000"/>
                    <a:lumOff val="25000"/>
                  </a:schemeClr>
                </a:solidFill>
              </a:defRPr>
            </a:lvl1pPr>
            <a:lvl2pPr marL="742913" indent="-285736">
              <a:buClr>
                <a:schemeClr val="accent1"/>
              </a:buClr>
              <a:buFont typeface="Wingdings" charset="2"/>
              <a:buChar char="§"/>
              <a:defRPr sz="2000">
                <a:solidFill>
                  <a:schemeClr val="tx1">
                    <a:lumMod val="75000"/>
                    <a:lumOff val="25000"/>
                  </a:schemeClr>
                </a:solidFill>
              </a:defRPr>
            </a:lvl2pPr>
            <a:lvl3pPr marL="1142944" indent="-228588">
              <a:buClr>
                <a:schemeClr val="accent1"/>
              </a:buClr>
              <a:buFont typeface="Wingdings" charset="2"/>
              <a:buChar char="§"/>
              <a:defRPr sz="1800">
                <a:solidFill>
                  <a:schemeClr val="tx1">
                    <a:lumMod val="75000"/>
                    <a:lumOff val="25000"/>
                  </a:schemeClr>
                </a:solidFill>
              </a:defRPr>
            </a:lvl3pPr>
            <a:lvl4pPr marL="1600120" indent="-228588">
              <a:buClr>
                <a:schemeClr val="accent1"/>
              </a:buClr>
              <a:buFont typeface="Wingdings" charset="2"/>
              <a:buChar char="§"/>
              <a:defRPr sz="1600">
                <a:solidFill>
                  <a:schemeClr val="tx1">
                    <a:lumMod val="75000"/>
                    <a:lumOff val="25000"/>
                  </a:schemeClr>
                </a:solidFill>
              </a:defRPr>
            </a:lvl4pPr>
            <a:lvl5pPr marL="2057297" indent="-228588">
              <a:buClr>
                <a:schemeClr val="accent1"/>
              </a:buClr>
              <a:buFont typeface="Wingdings" charset="2"/>
              <a:buChar char="§"/>
              <a:defRPr sz="1600">
                <a:solidFill>
                  <a:schemeClr val="tx1">
                    <a:lumMod val="75000"/>
                    <a:lumOff val="25000"/>
                  </a:schemeClr>
                </a:solidFill>
              </a:defRPr>
            </a:lvl5pPr>
            <a:lvl6pPr>
              <a:defRPr sz="1800"/>
            </a:lvl6pPr>
            <a:lvl7pPr>
              <a:defRPr sz="1800"/>
            </a:lvl7pPr>
            <a:lvl8pPr>
              <a:defRPr sz="1800"/>
            </a:lvl8pPr>
            <a:lvl9pPr>
              <a:defRPr sz="1800"/>
            </a:lvl9pPr>
          </a:lstStyle>
          <a:p>
            <a:pPr lvl="0"/>
            <a:r>
              <a:rPr lang="en-US"/>
              <a:t>Place Photo or Text Here</a:t>
            </a:r>
          </a:p>
        </p:txBody>
      </p:sp>
      <p:sp>
        <p:nvSpPr>
          <p:cNvPr id="2" name="Rectangle 1">
            <a:extLst>
              <a:ext uri="{FF2B5EF4-FFF2-40B4-BE49-F238E27FC236}">
                <a16:creationId xmlns:a16="http://schemas.microsoft.com/office/drawing/2014/main" id="{DD4B896B-9244-4435-AA5C-43ADF20D1F29}"/>
              </a:ext>
            </a:extLst>
          </p:cNvPr>
          <p:cNvSpPr/>
          <p:nvPr userDrawn="1"/>
        </p:nvSpPr>
        <p:spPr>
          <a:xfrm>
            <a:off x="1" y="0"/>
            <a:ext cx="3625547" cy="51435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6" name="Title 1">
            <a:extLst>
              <a:ext uri="{FF2B5EF4-FFF2-40B4-BE49-F238E27FC236}">
                <a16:creationId xmlns:a16="http://schemas.microsoft.com/office/drawing/2014/main" id="{64BE11F7-8626-4A59-B1FB-D36C2E76C79A}"/>
              </a:ext>
            </a:extLst>
          </p:cNvPr>
          <p:cNvSpPr>
            <a:spLocks noGrp="1"/>
          </p:cNvSpPr>
          <p:nvPr>
            <p:ph type="title"/>
          </p:nvPr>
        </p:nvSpPr>
        <p:spPr>
          <a:xfrm>
            <a:off x="508002" y="269480"/>
            <a:ext cx="2935288" cy="479822"/>
          </a:xfrm>
        </p:spPr>
        <p:txBody>
          <a:bodyPr/>
          <a:lstStyle>
            <a:lvl1pPr algn="l">
              <a:defRPr sz="2400">
                <a:solidFill>
                  <a:schemeClr val="tx1"/>
                </a:solidFill>
              </a:defRPr>
            </a:lvl1pPr>
          </a:lstStyle>
          <a:p>
            <a:r>
              <a:rPr lang="en-US"/>
              <a:t>Click to edit Master title style</a:t>
            </a:r>
          </a:p>
        </p:txBody>
      </p:sp>
      <p:sp>
        <p:nvSpPr>
          <p:cNvPr id="9" name="Content Placeholder 2">
            <a:extLst>
              <a:ext uri="{FF2B5EF4-FFF2-40B4-BE49-F238E27FC236}">
                <a16:creationId xmlns:a16="http://schemas.microsoft.com/office/drawing/2014/main" id="{DD83B557-FCC7-4AD4-9DA9-60A6E886AC20}"/>
              </a:ext>
            </a:extLst>
          </p:cNvPr>
          <p:cNvSpPr>
            <a:spLocks noGrp="1"/>
          </p:cNvSpPr>
          <p:nvPr>
            <p:ph sz="half" idx="10"/>
          </p:nvPr>
        </p:nvSpPr>
        <p:spPr>
          <a:xfrm>
            <a:off x="508002" y="1585913"/>
            <a:ext cx="2935288" cy="3072210"/>
          </a:xfrm>
          <a:prstGeom prst="rect">
            <a:avLst/>
          </a:prstGeom>
        </p:spPr>
        <p:txBody>
          <a:bodyPr>
            <a:normAutofit/>
          </a:bodyPr>
          <a:lstStyle>
            <a:lvl1pPr marL="170260" indent="-170260">
              <a:buClr>
                <a:schemeClr val="tx2"/>
              </a:buClr>
              <a:buFont typeface="Wingdings" charset="2"/>
              <a:buChar char="§"/>
              <a:defRPr sz="1800">
                <a:solidFill>
                  <a:schemeClr val="tx1">
                    <a:lumMod val="65000"/>
                    <a:lumOff val="35000"/>
                  </a:schemeClr>
                </a:solidFill>
              </a:defRPr>
            </a:lvl1pPr>
            <a:lvl2pPr marL="346472" indent="-176213">
              <a:buClr>
                <a:schemeClr val="tx2"/>
              </a:buClr>
              <a:buFont typeface="Arial" panose="020B0604020202020204" pitchFamily="34" charset="0"/>
              <a:buChar char="•"/>
              <a:defRPr sz="1500">
                <a:solidFill>
                  <a:schemeClr val="tx1">
                    <a:lumMod val="65000"/>
                    <a:lumOff val="35000"/>
                  </a:schemeClr>
                </a:solidFill>
              </a:defRPr>
            </a:lvl2pPr>
            <a:lvl3pPr marL="515541" indent="-169069">
              <a:buClr>
                <a:schemeClr val="tx2"/>
              </a:buClr>
              <a:buFont typeface="Avenir Next LT Pro" panose="020B0504020202020204" pitchFamily="34" charset="0"/>
              <a:buChar char="–"/>
              <a:defRPr sz="1350">
                <a:solidFill>
                  <a:schemeClr val="tx1">
                    <a:lumMod val="65000"/>
                    <a:lumOff val="35000"/>
                  </a:schemeClr>
                </a:solidFill>
              </a:defRPr>
            </a:lvl3pPr>
            <a:lvl4pPr marL="1600120" indent="-228588">
              <a:buClr>
                <a:schemeClr val="accent1"/>
              </a:buClr>
              <a:buFont typeface="Wingdings" charset="2"/>
              <a:buChar char="§"/>
              <a:defRPr sz="1600">
                <a:solidFill>
                  <a:schemeClr val="bg1"/>
                </a:solidFill>
              </a:defRPr>
            </a:lvl4pPr>
            <a:lvl5pPr marL="2057297" indent="-228588">
              <a:buClr>
                <a:schemeClr val="accent1"/>
              </a:buClr>
              <a:buFont typeface="Wingdings" charset="2"/>
              <a:buChar char="§"/>
              <a:defRPr sz="16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cxnSp>
        <p:nvCxnSpPr>
          <p:cNvPr id="12" name="Straight Connector 11">
            <a:extLst>
              <a:ext uri="{FF2B5EF4-FFF2-40B4-BE49-F238E27FC236}">
                <a16:creationId xmlns:a16="http://schemas.microsoft.com/office/drawing/2014/main" id="{64CF0589-D737-4796-9DF6-A2CAD085A823}"/>
              </a:ext>
            </a:extLst>
          </p:cNvPr>
          <p:cNvCxnSpPr/>
          <p:nvPr userDrawn="1"/>
        </p:nvCxnSpPr>
        <p:spPr>
          <a:xfrm>
            <a:off x="0" y="4712329"/>
            <a:ext cx="9282065" cy="0"/>
          </a:xfrm>
          <a:prstGeom prst="line">
            <a:avLst/>
          </a:prstGeom>
          <a:ln>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A7BA432E-A1C7-42D3-B224-B3BF3391800F}"/>
              </a:ext>
            </a:extLst>
          </p:cNvPr>
          <p:cNvGrpSpPr/>
          <p:nvPr userDrawn="1"/>
        </p:nvGrpSpPr>
        <p:grpSpPr>
          <a:xfrm>
            <a:off x="8569105" y="4629150"/>
            <a:ext cx="574895" cy="165501"/>
            <a:chOff x="9299252" y="4285673"/>
            <a:chExt cx="1588162" cy="457200"/>
          </a:xfrm>
        </p:grpSpPr>
        <p:sp>
          <p:nvSpPr>
            <p:cNvPr id="15" name="Rectangle 14">
              <a:extLst>
                <a:ext uri="{FF2B5EF4-FFF2-40B4-BE49-F238E27FC236}">
                  <a16:creationId xmlns:a16="http://schemas.microsoft.com/office/drawing/2014/main" id="{DE39F32B-63D6-449D-AE63-FB0A632460E2}"/>
                </a:ext>
              </a:extLst>
            </p:cNvPr>
            <p:cNvSpPr/>
            <p:nvPr userDrawn="1"/>
          </p:nvSpPr>
          <p:spPr>
            <a:xfrm rot="10800000">
              <a:off x="10430214" y="4285673"/>
              <a:ext cx="457200" cy="4572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6" name="Rectangle 15">
              <a:extLst>
                <a:ext uri="{FF2B5EF4-FFF2-40B4-BE49-F238E27FC236}">
                  <a16:creationId xmlns:a16="http://schemas.microsoft.com/office/drawing/2014/main" id="{0DBE3211-EBBF-48EA-9E9B-D3B0BC5F8AA2}"/>
                </a:ext>
              </a:extLst>
            </p:cNvPr>
            <p:cNvSpPr/>
            <p:nvPr userDrawn="1"/>
          </p:nvSpPr>
          <p:spPr>
            <a:xfrm rot="10800000">
              <a:off x="9864733" y="4285673"/>
              <a:ext cx="457200" cy="4572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7" name="Rectangle 16">
              <a:extLst>
                <a:ext uri="{FF2B5EF4-FFF2-40B4-BE49-F238E27FC236}">
                  <a16:creationId xmlns:a16="http://schemas.microsoft.com/office/drawing/2014/main" id="{52E701B9-BD55-4180-ABB4-427778F307AD}"/>
                </a:ext>
              </a:extLst>
            </p:cNvPr>
            <p:cNvSpPr/>
            <p:nvPr userDrawn="1"/>
          </p:nvSpPr>
          <p:spPr>
            <a:xfrm rot="10800000">
              <a:off x="9299252" y="4285673"/>
              <a:ext cx="457200" cy="4572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grpSp>
      <p:sp>
        <p:nvSpPr>
          <p:cNvPr id="11" name="Slide Number Placeholder 5">
            <a:extLst>
              <a:ext uri="{FF2B5EF4-FFF2-40B4-BE49-F238E27FC236}">
                <a16:creationId xmlns:a16="http://schemas.microsoft.com/office/drawing/2014/main" id="{35DDA1E1-60CB-4112-909A-0D6F1E9FB104}"/>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solidFill>
              </a:defRPr>
            </a:lvl1pPr>
          </a:lstStyle>
          <a:p>
            <a:pPr defTabSz="685800"/>
            <a:fld id="{CBCAE011-C561-4CA3-9698-9BF965A989CB}" type="slidenum">
              <a:rPr lang="en-US" smtClean="0"/>
              <a:pPr defTabSz="685800"/>
              <a:t>‹#›</a:t>
            </a:fld>
            <a:endParaRPr lang="en-US"/>
          </a:p>
        </p:txBody>
      </p:sp>
    </p:spTree>
    <p:extLst>
      <p:ext uri="{BB962C8B-B14F-4D97-AF65-F5344CB8AC3E}">
        <p14:creationId xmlns:p14="http://schemas.microsoft.com/office/powerpoint/2010/main" val="19549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arge Photo + Text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4B896B-9244-4435-AA5C-43ADF20D1F29}"/>
              </a:ext>
            </a:extLst>
          </p:cNvPr>
          <p:cNvSpPr/>
          <p:nvPr userDrawn="1"/>
        </p:nvSpPr>
        <p:spPr>
          <a:xfrm>
            <a:off x="1" y="0"/>
            <a:ext cx="3604411" cy="51435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6" name="Title 1">
            <a:extLst>
              <a:ext uri="{FF2B5EF4-FFF2-40B4-BE49-F238E27FC236}">
                <a16:creationId xmlns:a16="http://schemas.microsoft.com/office/drawing/2014/main" id="{64BE11F7-8626-4A59-B1FB-D36C2E76C79A}"/>
              </a:ext>
            </a:extLst>
          </p:cNvPr>
          <p:cNvSpPr>
            <a:spLocks noGrp="1"/>
          </p:cNvSpPr>
          <p:nvPr>
            <p:ph type="title"/>
          </p:nvPr>
        </p:nvSpPr>
        <p:spPr>
          <a:xfrm>
            <a:off x="508002" y="269480"/>
            <a:ext cx="2588705" cy="479822"/>
          </a:xfrm>
        </p:spPr>
        <p:txBody>
          <a:bodyPr/>
          <a:lstStyle>
            <a:lvl1pPr algn="l">
              <a:defRPr sz="2400">
                <a:solidFill>
                  <a:schemeClr val="tx1">
                    <a:lumMod val="65000"/>
                    <a:lumOff val="35000"/>
                  </a:schemeClr>
                </a:solidFill>
              </a:defRPr>
            </a:lvl1pPr>
          </a:lstStyle>
          <a:p>
            <a:r>
              <a:rPr lang="en-US"/>
              <a:t>Click to edit Master title style</a:t>
            </a:r>
          </a:p>
        </p:txBody>
      </p:sp>
      <p:sp>
        <p:nvSpPr>
          <p:cNvPr id="9" name="Content Placeholder 2">
            <a:extLst>
              <a:ext uri="{FF2B5EF4-FFF2-40B4-BE49-F238E27FC236}">
                <a16:creationId xmlns:a16="http://schemas.microsoft.com/office/drawing/2014/main" id="{DD83B557-FCC7-4AD4-9DA9-60A6E886AC20}"/>
              </a:ext>
            </a:extLst>
          </p:cNvPr>
          <p:cNvSpPr>
            <a:spLocks noGrp="1"/>
          </p:cNvSpPr>
          <p:nvPr>
            <p:ph sz="half" idx="10"/>
          </p:nvPr>
        </p:nvSpPr>
        <p:spPr>
          <a:xfrm>
            <a:off x="3810786" y="269479"/>
            <a:ext cx="4925798" cy="4333159"/>
          </a:xfrm>
          <a:prstGeom prst="rect">
            <a:avLst/>
          </a:prstGeom>
        </p:spPr>
        <p:txBody>
          <a:bodyPr>
            <a:normAutofit/>
          </a:bodyPr>
          <a:lstStyle>
            <a:lvl1pPr marL="254794" indent="-254794">
              <a:buClr>
                <a:schemeClr val="bg1">
                  <a:lumMod val="85000"/>
                </a:schemeClr>
              </a:buClr>
              <a:buFont typeface="Wingdings" charset="2"/>
              <a:buChar char="§"/>
              <a:defRPr sz="2400">
                <a:solidFill>
                  <a:schemeClr val="tx1">
                    <a:lumMod val="75000"/>
                    <a:lumOff val="25000"/>
                  </a:schemeClr>
                </a:solidFill>
              </a:defRPr>
            </a:lvl1pPr>
            <a:lvl2pPr marL="515541" indent="-260747">
              <a:buClr>
                <a:schemeClr val="bg1">
                  <a:lumMod val="85000"/>
                </a:schemeClr>
              </a:buClr>
              <a:buFont typeface="Arial" panose="020B0604020202020204" pitchFamily="34" charset="0"/>
              <a:buChar char="•"/>
              <a:defRPr sz="1500">
                <a:solidFill>
                  <a:schemeClr val="tx1">
                    <a:lumMod val="75000"/>
                    <a:lumOff val="25000"/>
                  </a:schemeClr>
                </a:solidFill>
              </a:defRPr>
            </a:lvl2pPr>
            <a:lvl3pPr marL="770335" indent="-254794">
              <a:buClr>
                <a:schemeClr val="bg1">
                  <a:lumMod val="85000"/>
                </a:schemeClr>
              </a:buClr>
              <a:buFont typeface="Calibri" panose="020F0502020204030204" pitchFamily="34" charset="0"/>
              <a:buChar char="–"/>
              <a:defRPr sz="1350">
                <a:solidFill>
                  <a:schemeClr val="tx1">
                    <a:lumMod val="75000"/>
                    <a:lumOff val="25000"/>
                  </a:schemeClr>
                </a:solidFill>
              </a:defRPr>
            </a:lvl3pPr>
            <a:lvl4pPr marL="1600120" indent="-228588">
              <a:buClr>
                <a:schemeClr val="accent1"/>
              </a:buClr>
              <a:buFont typeface="Wingdings" charset="2"/>
              <a:buChar char="§"/>
              <a:defRPr sz="1600">
                <a:solidFill>
                  <a:schemeClr val="tx1">
                    <a:lumMod val="75000"/>
                    <a:lumOff val="25000"/>
                  </a:schemeClr>
                </a:solidFill>
              </a:defRPr>
            </a:lvl4pPr>
            <a:lvl5pPr marL="2057297" indent="-228588">
              <a:buClr>
                <a:schemeClr val="accent1"/>
              </a:buClr>
              <a:buFont typeface="Wingdings" charset="2"/>
              <a:buChar char="§"/>
              <a:defRPr sz="1600">
                <a:solidFill>
                  <a:schemeClr val="tx1">
                    <a:lumMod val="75000"/>
                    <a:lumOff val="2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7FFD5279-46F6-45B2-BFF7-A10513CDF61B}"/>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lumMod val="85000"/>
                  </a:schemeClr>
                </a:solidFill>
              </a:defRPr>
            </a:lvl1pPr>
          </a:lstStyle>
          <a:p>
            <a:pPr defTabSz="685800"/>
            <a:fld id="{CBCAE011-C561-4CA3-9698-9BF965A989CB}" type="slidenum">
              <a:rPr lang="en-US" smtClean="0">
                <a:solidFill>
                  <a:srgbClr val="FFFFFF">
                    <a:lumMod val="85000"/>
                  </a:srgbClr>
                </a:solidFill>
              </a:rPr>
              <a:pPr defTabSz="685800"/>
              <a:t>‹#›</a:t>
            </a:fld>
            <a:endParaRPr lang="en-US">
              <a:solidFill>
                <a:srgbClr val="FFFFFF">
                  <a:lumMod val="85000"/>
                </a:srgbClr>
              </a:solidFill>
            </a:endParaRPr>
          </a:p>
        </p:txBody>
      </p:sp>
      <p:cxnSp>
        <p:nvCxnSpPr>
          <p:cNvPr id="8" name="Straight Connector 7">
            <a:extLst>
              <a:ext uri="{FF2B5EF4-FFF2-40B4-BE49-F238E27FC236}">
                <a16:creationId xmlns:a16="http://schemas.microsoft.com/office/drawing/2014/main" id="{AB127011-D270-45B4-8078-440BB74FD94A}"/>
              </a:ext>
            </a:extLst>
          </p:cNvPr>
          <p:cNvCxnSpPr/>
          <p:nvPr userDrawn="1"/>
        </p:nvCxnSpPr>
        <p:spPr>
          <a:xfrm>
            <a:off x="0" y="4712329"/>
            <a:ext cx="9282065" cy="0"/>
          </a:xfrm>
          <a:prstGeom prst="line">
            <a:avLst/>
          </a:prstGeom>
          <a:ln>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E8BA1F97-C481-4AFB-9527-2E6410EE7141}"/>
              </a:ext>
            </a:extLst>
          </p:cNvPr>
          <p:cNvGrpSpPr/>
          <p:nvPr userDrawn="1"/>
        </p:nvGrpSpPr>
        <p:grpSpPr>
          <a:xfrm>
            <a:off x="8569105" y="4629150"/>
            <a:ext cx="574895" cy="165501"/>
            <a:chOff x="9299252" y="4285673"/>
            <a:chExt cx="1588162" cy="457200"/>
          </a:xfrm>
        </p:grpSpPr>
        <p:sp>
          <p:nvSpPr>
            <p:cNvPr id="13" name="Rectangle 12">
              <a:extLst>
                <a:ext uri="{FF2B5EF4-FFF2-40B4-BE49-F238E27FC236}">
                  <a16:creationId xmlns:a16="http://schemas.microsoft.com/office/drawing/2014/main" id="{4EF39AE3-3FDB-426D-9557-CAB1FCE336FA}"/>
                </a:ext>
              </a:extLst>
            </p:cNvPr>
            <p:cNvSpPr/>
            <p:nvPr userDrawn="1"/>
          </p:nvSpPr>
          <p:spPr>
            <a:xfrm rot="10800000">
              <a:off x="10430214" y="4285673"/>
              <a:ext cx="457200" cy="4572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4" name="Rectangle 13">
              <a:extLst>
                <a:ext uri="{FF2B5EF4-FFF2-40B4-BE49-F238E27FC236}">
                  <a16:creationId xmlns:a16="http://schemas.microsoft.com/office/drawing/2014/main" id="{6A6586A2-6E6F-43C9-8028-ACE0BED74C01}"/>
                </a:ext>
              </a:extLst>
            </p:cNvPr>
            <p:cNvSpPr/>
            <p:nvPr userDrawn="1"/>
          </p:nvSpPr>
          <p:spPr>
            <a:xfrm rot="10800000">
              <a:off x="9864733" y="4285673"/>
              <a:ext cx="457200" cy="4572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5" name="Rectangle 14">
              <a:extLst>
                <a:ext uri="{FF2B5EF4-FFF2-40B4-BE49-F238E27FC236}">
                  <a16:creationId xmlns:a16="http://schemas.microsoft.com/office/drawing/2014/main" id="{C054032C-67EE-40D0-8CBE-FA649EC39A41}"/>
                </a:ext>
              </a:extLst>
            </p:cNvPr>
            <p:cNvSpPr/>
            <p:nvPr userDrawn="1"/>
          </p:nvSpPr>
          <p:spPr>
            <a:xfrm rot="10800000">
              <a:off x="9299252" y="4285673"/>
              <a:ext cx="457200" cy="4572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grpSp>
    </p:spTree>
    <p:extLst>
      <p:ext uri="{BB962C8B-B14F-4D97-AF65-F5344CB8AC3E}">
        <p14:creationId xmlns:p14="http://schemas.microsoft.com/office/powerpoint/2010/main" val="366188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Images &amp; Contents Layout">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4290062"/>
            <a:ext cx="9144000" cy="853438"/>
          </a:xfrm>
          <a:prstGeom prst="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8" name="Text Placeholder 9">
            <a:extLst>
              <a:ext uri="{FF2B5EF4-FFF2-40B4-BE49-F238E27FC236}">
                <a16:creationId xmlns:a16="http://schemas.microsoft.com/office/drawing/2014/main" id="{D32352E3-A549-4767-81E9-F00BC5097E5C}"/>
              </a:ext>
            </a:extLst>
          </p:cNvPr>
          <p:cNvSpPr>
            <a:spLocks noGrp="1"/>
          </p:cNvSpPr>
          <p:nvPr>
            <p:ph type="body" sz="quarter" idx="11" hasCustomPrompt="1"/>
          </p:nvPr>
        </p:nvSpPr>
        <p:spPr>
          <a:xfrm>
            <a:off x="518423" y="124886"/>
            <a:ext cx="3200451" cy="1532863"/>
          </a:xfrm>
          <a:prstGeom prst="rect">
            <a:avLst/>
          </a:prstGeom>
        </p:spPr>
        <p:txBody>
          <a:bodyPr anchor="ctr">
            <a:noAutofit/>
          </a:bodyPr>
          <a:lstStyle>
            <a:lvl1pPr marL="0" indent="0" algn="ctr">
              <a:buNone/>
              <a:defRPr sz="2400" b="0" baseline="0">
                <a:solidFill>
                  <a:schemeClr val="tx1">
                    <a:lumMod val="65000"/>
                    <a:lumOff val="35000"/>
                  </a:schemeClr>
                </a:solidFill>
                <a:latin typeface="Calibri Light" panose="020F0302020204030204" pitchFamily="34" charset="0"/>
                <a:cs typeface="Arial" pitchFamily="34" charset="0"/>
              </a:defRPr>
            </a:lvl1pPr>
          </a:lstStyle>
          <a:p>
            <a:pPr lvl="0"/>
            <a:r>
              <a:rPr lang="en-US" altLang="ko-KR"/>
              <a:t>Basic Layout</a:t>
            </a:r>
          </a:p>
        </p:txBody>
      </p:sp>
      <p:sp>
        <p:nvSpPr>
          <p:cNvPr id="3" name="Picture Placeholder 2">
            <a:extLst>
              <a:ext uri="{FF2B5EF4-FFF2-40B4-BE49-F238E27FC236}">
                <a16:creationId xmlns:a16="http://schemas.microsoft.com/office/drawing/2014/main" id="{8BFE2C0A-FE5B-4555-9C3E-0E8A2BF91AD0}"/>
              </a:ext>
            </a:extLst>
          </p:cNvPr>
          <p:cNvSpPr>
            <a:spLocks noGrp="1"/>
          </p:cNvSpPr>
          <p:nvPr>
            <p:ph type="pic" sz="quarter" idx="12"/>
          </p:nvPr>
        </p:nvSpPr>
        <p:spPr>
          <a:xfrm>
            <a:off x="3831621" y="124885"/>
            <a:ext cx="4737484" cy="4371668"/>
          </a:xfrm>
          <a:prstGeom prst="rect">
            <a:avLst/>
          </a:prstGeom>
        </p:spPr>
        <p:txBody>
          <a:bodyPr>
            <a:normAutofit/>
          </a:bodyPr>
          <a:lstStyle>
            <a:lvl1pPr marL="0" indent="0">
              <a:buFontTx/>
              <a:buNone/>
              <a:defRPr sz="1350"/>
            </a:lvl1pPr>
          </a:lstStyle>
          <a:p>
            <a:endParaRPr lang="en-US"/>
          </a:p>
        </p:txBody>
      </p:sp>
      <p:sp>
        <p:nvSpPr>
          <p:cNvPr id="5" name="Text Placeholder 4">
            <a:extLst>
              <a:ext uri="{FF2B5EF4-FFF2-40B4-BE49-F238E27FC236}">
                <a16:creationId xmlns:a16="http://schemas.microsoft.com/office/drawing/2014/main" id="{BDC93CC1-A022-401D-B7C2-A4B88329EADC}"/>
              </a:ext>
            </a:extLst>
          </p:cNvPr>
          <p:cNvSpPr>
            <a:spLocks noGrp="1"/>
          </p:cNvSpPr>
          <p:nvPr>
            <p:ph type="body" sz="quarter" idx="13"/>
          </p:nvPr>
        </p:nvSpPr>
        <p:spPr>
          <a:xfrm>
            <a:off x="518423" y="1740927"/>
            <a:ext cx="3200452" cy="2313542"/>
          </a:xfrm>
        </p:spPr>
        <p:txBody>
          <a:bodyPr/>
          <a:lstStyle>
            <a:lvl1pPr marL="254794" indent="-254794">
              <a:buClr>
                <a:schemeClr val="bg1">
                  <a:lumMod val="85000"/>
                </a:schemeClr>
              </a:buClr>
              <a:buFont typeface="Wingdings" panose="05000000000000000000" pitchFamily="2" charset="2"/>
              <a:buChar char="§"/>
              <a:defRPr sz="1800"/>
            </a:lvl1pPr>
            <a:lvl2pPr marL="515541" indent="-260747">
              <a:buClr>
                <a:schemeClr val="bg1">
                  <a:lumMod val="85000"/>
                </a:schemeClr>
              </a:buClr>
              <a:buFont typeface="Arial" panose="020B0604020202020204" pitchFamily="34" charset="0"/>
              <a:buChar char="•"/>
              <a:defRPr/>
            </a:lvl2pPr>
            <a:lvl3pPr marL="770335" indent="-254794">
              <a:buClr>
                <a:schemeClr val="bg1">
                  <a:lumMod val="85000"/>
                </a:schemeClr>
              </a:buClr>
              <a:buFont typeface="Avenir Next LT Pro" panose="020B0504020202020204" pitchFamily="34" charset="0"/>
              <a:buChar char="–"/>
              <a:defRPr/>
            </a:lvl3pPr>
            <a:lvl4pPr marL="1600120" indent="-228588">
              <a:buClr>
                <a:schemeClr val="bg1">
                  <a:lumMod val="85000"/>
                </a:schemeClr>
              </a:buClr>
              <a:buFont typeface="Arial" panose="020B0604020202020204" pitchFamily="34" charset="0"/>
              <a:buChar char="•"/>
              <a:defRPr/>
            </a:lvl4pPr>
            <a:lvl5pPr marL="2057297" indent="-228588">
              <a:buClr>
                <a:schemeClr val="bg1">
                  <a:lumMod val="85000"/>
                </a:schemeClr>
              </a:buClr>
              <a:buFont typeface="Arial" panose="020B0604020202020204" pitchFamily="34" charset="0"/>
              <a:buChar char="•"/>
              <a:defRPr/>
            </a:lvl5pPr>
          </a:lstStyle>
          <a:p>
            <a:pPr lvl="0"/>
            <a:r>
              <a:rPr lang="en-US"/>
              <a:t>Click to edit Master text styles</a:t>
            </a:r>
          </a:p>
        </p:txBody>
      </p:sp>
      <p:cxnSp>
        <p:nvCxnSpPr>
          <p:cNvPr id="7" name="Straight Connector 6">
            <a:extLst>
              <a:ext uri="{FF2B5EF4-FFF2-40B4-BE49-F238E27FC236}">
                <a16:creationId xmlns:a16="http://schemas.microsoft.com/office/drawing/2014/main" id="{5B7AD976-77E1-4347-B576-7BEE5B20A752}"/>
              </a:ext>
            </a:extLst>
          </p:cNvPr>
          <p:cNvCxnSpPr/>
          <p:nvPr userDrawn="1"/>
        </p:nvCxnSpPr>
        <p:spPr>
          <a:xfrm>
            <a:off x="0" y="4712329"/>
            <a:ext cx="9282065" cy="0"/>
          </a:xfrm>
          <a:prstGeom prst="line">
            <a:avLst/>
          </a:prstGeom>
          <a:ln>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97BB5FE4-FA8A-47B4-BC27-E312671B2E2A}"/>
              </a:ext>
            </a:extLst>
          </p:cNvPr>
          <p:cNvGrpSpPr/>
          <p:nvPr userDrawn="1"/>
        </p:nvGrpSpPr>
        <p:grpSpPr>
          <a:xfrm>
            <a:off x="8569105" y="4629150"/>
            <a:ext cx="574895" cy="165501"/>
            <a:chOff x="9299252" y="4285673"/>
            <a:chExt cx="1588162" cy="457200"/>
          </a:xfrm>
        </p:grpSpPr>
        <p:sp>
          <p:nvSpPr>
            <p:cNvPr id="9" name="Rectangle 8">
              <a:extLst>
                <a:ext uri="{FF2B5EF4-FFF2-40B4-BE49-F238E27FC236}">
                  <a16:creationId xmlns:a16="http://schemas.microsoft.com/office/drawing/2014/main" id="{23689983-8E03-46D2-A143-06C14810F864}"/>
                </a:ext>
              </a:extLst>
            </p:cNvPr>
            <p:cNvSpPr/>
            <p:nvPr userDrawn="1"/>
          </p:nvSpPr>
          <p:spPr>
            <a:xfrm rot="10800000">
              <a:off x="10430214" y="4285673"/>
              <a:ext cx="457200" cy="4572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0" name="Rectangle 9">
              <a:extLst>
                <a:ext uri="{FF2B5EF4-FFF2-40B4-BE49-F238E27FC236}">
                  <a16:creationId xmlns:a16="http://schemas.microsoft.com/office/drawing/2014/main" id="{184D17F6-FBE0-4738-B0DB-C1D0C913A744}"/>
                </a:ext>
              </a:extLst>
            </p:cNvPr>
            <p:cNvSpPr/>
            <p:nvPr userDrawn="1"/>
          </p:nvSpPr>
          <p:spPr>
            <a:xfrm rot="10800000">
              <a:off x="9864733" y="4285673"/>
              <a:ext cx="457200" cy="4572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1" name="Rectangle 10">
              <a:extLst>
                <a:ext uri="{FF2B5EF4-FFF2-40B4-BE49-F238E27FC236}">
                  <a16:creationId xmlns:a16="http://schemas.microsoft.com/office/drawing/2014/main" id="{44436D8A-1535-4CB2-ACC4-288AE1CAB033}"/>
                </a:ext>
              </a:extLst>
            </p:cNvPr>
            <p:cNvSpPr/>
            <p:nvPr userDrawn="1"/>
          </p:nvSpPr>
          <p:spPr>
            <a:xfrm rot="10800000">
              <a:off x="9299252" y="4285673"/>
              <a:ext cx="457200" cy="4572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grpSp>
      <p:sp>
        <p:nvSpPr>
          <p:cNvPr id="12" name="Slide Number Placeholder 5">
            <a:extLst>
              <a:ext uri="{FF2B5EF4-FFF2-40B4-BE49-F238E27FC236}">
                <a16:creationId xmlns:a16="http://schemas.microsoft.com/office/drawing/2014/main" id="{1E4AA1DF-7838-4057-8761-DC9A9799290A}"/>
              </a:ext>
            </a:extLst>
          </p:cNvPr>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solidFill>
              </a:defRPr>
            </a:lvl1pPr>
          </a:lstStyle>
          <a:p>
            <a:pPr defTabSz="685800"/>
            <a:fld id="{CBCAE011-C561-4CA3-9698-9BF965A989CB}" type="slidenum">
              <a:rPr lang="en-US" smtClean="0"/>
              <a:pPr defTabSz="685800"/>
              <a:t>‹#›</a:t>
            </a:fld>
            <a:endParaRPr lang="en-US"/>
          </a:p>
        </p:txBody>
      </p:sp>
    </p:spTree>
    <p:extLst>
      <p:ext uri="{BB962C8B-B14F-4D97-AF65-F5344CB8AC3E}">
        <p14:creationId xmlns:p14="http://schemas.microsoft.com/office/powerpoint/2010/main" val="423150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925452F-0519-4998-A454-0FE270753C3B}"/>
              </a:ext>
            </a:extLst>
          </p:cNvPr>
          <p:cNvPicPr>
            <a:picLocks noChangeAspect="1"/>
          </p:cNvPicPr>
          <p:nvPr userDrawn="1"/>
        </p:nvPicPr>
        <p:blipFill rotWithShape="1">
          <a:blip r:embed="rId14" cstate="screen">
            <a:extLst>
              <a:ext uri="{BEBA8EAE-BF5A-486C-A8C5-ECC9F3942E4B}">
                <a14:imgProps xmlns:a14="http://schemas.microsoft.com/office/drawing/2010/main">
                  <a14:imgLayer r:embed="rId15">
                    <a14:imgEffect>
                      <a14:saturation sat="66000"/>
                    </a14:imgEffect>
                  </a14:imgLayer>
                </a14:imgProps>
              </a:ext>
              <a:ext uri="{28A0092B-C50C-407E-A947-70E740481C1C}">
                <a14:useLocalDpi xmlns:a14="http://schemas.microsoft.com/office/drawing/2010/main"/>
              </a:ext>
            </a:extLst>
          </a:blip>
          <a:srcRect/>
          <a:stretch/>
        </p:blipFill>
        <p:spPr>
          <a:xfrm>
            <a:off x="-243102" y="4475181"/>
            <a:ext cx="11480518" cy="668318"/>
          </a:xfrm>
          <a:prstGeom prst="rect">
            <a:avLst/>
          </a:prstGeom>
        </p:spPr>
      </p:pic>
      <p:sp>
        <p:nvSpPr>
          <p:cNvPr id="18" name="Rectangle 17">
            <a:extLst>
              <a:ext uri="{FF2B5EF4-FFF2-40B4-BE49-F238E27FC236}">
                <a16:creationId xmlns:a16="http://schemas.microsoft.com/office/drawing/2014/main" id="{794DABEC-0024-497B-A2DB-144CF4DB9E67}"/>
              </a:ext>
            </a:extLst>
          </p:cNvPr>
          <p:cNvSpPr/>
          <p:nvPr userDrawn="1"/>
        </p:nvSpPr>
        <p:spPr>
          <a:xfrm>
            <a:off x="-150607" y="4475182"/>
            <a:ext cx="10660828" cy="668318"/>
          </a:xfrm>
          <a:prstGeom prst="rect">
            <a:avLst/>
          </a:prstGeom>
          <a:solidFill>
            <a:schemeClr val="dk1">
              <a:alpha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Calibri Light" panose="020F0302020204030204" pitchFamily="34" charset="0"/>
            </a:endParaRPr>
          </a:p>
        </p:txBody>
      </p:sp>
      <p:cxnSp>
        <p:nvCxnSpPr>
          <p:cNvPr id="13" name="Straight Connector 12">
            <a:extLst>
              <a:ext uri="{FF2B5EF4-FFF2-40B4-BE49-F238E27FC236}">
                <a16:creationId xmlns:a16="http://schemas.microsoft.com/office/drawing/2014/main" id="{99754F96-6548-43AC-9FAB-4DC44850A206}"/>
              </a:ext>
            </a:extLst>
          </p:cNvPr>
          <p:cNvCxnSpPr/>
          <p:nvPr userDrawn="1"/>
        </p:nvCxnSpPr>
        <p:spPr>
          <a:xfrm>
            <a:off x="0" y="4712329"/>
            <a:ext cx="9282065" cy="0"/>
          </a:xfrm>
          <a:prstGeom prst="line">
            <a:avLst/>
          </a:prstGeom>
          <a:ln>
            <a:solidFill>
              <a:schemeClr val="bg1">
                <a:lumMod val="9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Placeholder 1"/>
          <p:cNvSpPr>
            <a:spLocks noGrp="1"/>
          </p:cNvSpPr>
          <p:nvPr>
            <p:ph type="title"/>
          </p:nvPr>
        </p:nvSpPr>
        <p:spPr>
          <a:xfrm>
            <a:off x="508000" y="269480"/>
            <a:ext cx="8178800" cy="479822"/>
          </a:xfrm>
          <a:prstGeom prst="rect">
            <a:avLst/>
          </a:prstGeom>
        </p:spPr>
        <p:txBody>
          <a:bodyPr vert="horz" lIns="91440" tIns="45720" rIns="91440" bIns="45720" rtlCol="0" anchor="t">
            <a:noAutofit/>
          </a:bodyPr>
          <a:lstStyle/>
          <a:p>
            <a:pPr lvl="0" algn="l"/>
            <a:r>
              <a:rPr lang="en-US"/>
              <a:t>Click to edit Master title style</a:t>
            </a:r>
          </a:p>
        </p:txBody>
      </p:sp>
      <p:sp>
        <p:nvSpPr>
          <p:cNvPr id="3" name="Text Placeholder 2"/>
          <p:cNvSpPr>
            <a:spLocks noGrp="1"/>
          </p:cNvSpPr>
          <p:nvPr>
            <p:ph type="body" idx="1"/>
          </p:nvPr>
        </p:nvSpPr>
        <p:spPr>
          <a:xfrm>
            <a:off x="508000" y="964565"/>
            <a:ext cx="8178800" cy="3638550"/>
          </a:xfrm>
          <a:prstGeom prst="rect">
            <a:avLst/>
          </a:prstGeom>
        </p:spPr>
        <p:txBody>
          <a:bodyPr vert="horz" lIns="91440" tIns="45720" rIns="91440" bIns="45720" rtlCol="0">
            <a:normAutofit/>
          </a:bodyPr>
          <a:lstStyle/>
          <a:p>
            <a:pPr marL="342884" lvl="0" indent="-342884" algn="l" defTabSz="457178" rtl="0" eaLnBrk="1" latinLnBrk="0" hangingPunct="1">
              <a:spcBef>
                <a:spcPct val="20000"/>
              </a:spcBef>
              <a:buClr>
                <a:schemeClr val="tx2"/>
              </a:buClr>
              <a:buFont typeface="Wingdings" charset="2"/>
              <a:buChar char="§"/>
            </a:pPr>
            <a:r>
              <a:rPr lang="en-US"/>
              <a:t>Click to edit Master text styles</a:t>
            </a:r>
          </a:p>
          <a:p>
            <a:pPr marL="742913" lvl="1" indent="-285736" algn="l" defTabSz="457178" rtl="0" eaLnBrk="1" latinLnBrk="0" hangingPunct="1">
              <a:spcBef>
                <a:spcPct val="20000"/>
              </a:spcBef>
              <a:buClr>
                <a:schemeClr val="tx2"/>
              </a:buClr>
              <a:buFont typeface="Wingdings" charset="2"/>
              <a:buChar char="§"/>
            </a:pPr>
            <a:r>
              <a:rPr lang="en-US"/>
              <a:t>Second level</a:t>
            </a:r>
          </a:p>
          <a:p>
            <a:pPr marL="1142944" lvl="2" indent="-228588" algn="l" defTabSz="457178" rtl="0" eaLnBrk="1" latinLnBrk="0" hangingPunct="1">
              <a:spcBef>
                <a:spcPct val="20000"/>
              </a:spcBef>
              <a:buClr>
                <a:schemeClr val="tx2"/>
              </a:buClr>
              <a:buFont typeface="Wingdings" charset="2"/>
              <a:buChar char="§"/>
            </a:pPr>
            <a:r>
              <a:rPr lang="en-US"/>
              <a:t>Third level</a:t>
            </a:r>
          </a:p>
          <a:p>
            <a:pPr marL="1600120" lvl="3" indent="-228588" algn="l" defTabSz="457178" rtl="0" eaLnBrk="1" latinLnBrk="0" hangingPunct="1">
              <a:spcBef>
                <a:spcPct val="20000"/>
              </a:spcBef>
              <a:buClr>
                <a:schemeClr val="tx2"/>
              </a:buClr>
              <a:buFont typeface="Wingdings" charset="2"/>
              <a:buChar char="§"/>
            </a:pPr>
            <a:r>
              <a:rPr lang="en-US"/>
              <a:t>Fourth level</a:t>
            </a:r>
          </a:p>
          <a:p>
            <a:pPr marL="2057297" lvl="4" indent="-228588" algn="l" defTabSz="457178" rtl="0" eaLnBrk="1" latinLnBrk="0" hangingPunct="1">
              <a:spcBef>
                <a:spcPct val="20000"/>
              </a:spcBef>
              <a:buClr>
                <a:schemeClr val="tx2"/>
              </a:buClr>
              <a:buFont typeface="Wingdings" charset="2"/>
              <a:buChar char="§"/>
            </a:pPr>
            <a:r>
              <a:rPr lang="en-US"/>
              <a:t>Fifth level</a:t>
            </a:r>
          </a:p>
        </p:txBody>
      </p:sp>
      <p:sp>
        <p:nvSpPr>
          <p:cNvPr id="19" name="Slide Number Placeholder 5"/>
          <p:cNvSpPr>
            <a:spLocks noGrp="1"/>
          </p:cNvSpPr>
          <p:nvPr>
            <p:ph type="sldNum" sz="quarter" idx="4"/>
          </p:nvPr>
        </p:nvSpPr>
        <p:spPr>
          <a:xfrm>
            <a:off x="8293787" y="4818382"/>
            <a:ext cx="500539" cy="258659"/>
          </a:xfrm>
          <a:prstGeom prst="rect">
            <a:avLst/>
          </a:prstGeom>
        </p:spPr>
        <p:txBody>
          <a:bodyPr vert="horz" lIns="0" tIns="45720" rIns="0" bIns="45720" rtlCol="0" anchor="ctr"/>
          <a:lstStyle>
            <a:lvl1pPr algn="ctr">
              <a:defRPr sz="1000" b="0">
                <a:solidFill>
                  <a:schemeClr val="bg1">
                    <a:lumMod val="85000"/>
                  </a:schemeClr>
                </a:solidFill>
                <a:latin typeface="Calibri Light" panose="020F0302020204030204" pitchFamily="34" charset="0"/>
              </a:defRPr>
            </a:lvl1pPr>
          </a:lstStyle>
          <a:p>
            <a:pPr defTabSz="685800"/>
            <a:fld id="{CBCAE011-C561-4CA3-9698-9BF965A989CB}" type="slidenum">
              <a:rPr lang="en-US" smtClean="0">
                <a:solidFill>
                  <a:srgbClr val="FFFFFF">
                    <a:lumMod val="85000"/>
                  </a:srgbClr>
                </a:solidFill>
              </a:rPr>
              <a:pPr defTabSz="685800"/>
              <a:t>‹#›</a:t>
            </a:fld>
            <a:endParaRPr lang="en-US">
              <a:solidFill>
                <a:srgbClr val="FFFFFF">
                  <a:lumMod val="85000"/>
                </a:srgbClr>
              </a:solidFill>
            </a:endParaRPr>
          </a:p>
        </p:txBody>
      </p:sp>
      <p:sp>
        <p:nvSpPr>
          <p:cNvPr id="4" name="Footer Placeholder 3"/>
          <p:cNvSpPr>
            <a:spLocks noGrp="1"/>
          </p:cNvSpPr>
          <p:nvPr>
            <p:ph type="ftr" sz="quarter" idx="3"/>
          </p:nvPr>
        </p:nvSpPr>
        <p:spPr>
          <a:xfrm>
            <a:off x="3371265" y="4818382"/>
            <a:ext cx="4922520" cy="258659"/>
          </a:xfrm>
          <a:prstGeom prst="rect">
            <a:avLst/>
          </a:prstGeom>
        </p:spPr>
        <p:txBody>
          <a:bodyPr vert="horz" lIns="91440" tIns="45720" rIns="91440" bIns="45720" rtlCol="0" anchor="ctr"/>
          <a:lstStyle>
            <a:lvl1pPr algn="r">
              <a:defRPr lang="en-US" sz="900">
                <a:solidFill>
                  <a:schemeClr val="tx1">
                    <a:lumMod val="50000"/>
                    <a:lumOff val="50000"/>
                  </a:schemeClr>
                </a:solidFill>
                <a:latin typeface="Calibri Light" panose="020F0302020204030204" pitchFamily="34" charset="0"/>
              </a:defRPr>
            </a:lvl1pPr>
          </a:lstStyle>
          <a:p>
            <a:pPr defTabSz="685800"/>
            <a:endParaRPr lang="en-US">
              <a:solidFill>
                <a:srgbClr val="000000">
                  <a:lumMod val="50000"/>
                  <a:lumOff val="50000"/>
                </a:srgbClr>
              </a:solidFill>
            </a:endParaRPr>
          </a:p>
        </p:txBody>
      </p:sp>
      <p:grpSp>
        <p:nvGrpSpPr>
          <p:cNvPr id="9" name="Group 8">
            <a:extLst>
              <a:ext uri="{FF2B5EF4-FFF2-40B4-BE49-F238E27FC236}">
                <a16:creationId xmlns:a16="http://schemas.microsoft.com/office/drawing/2014/main" id="{B665463D-93F5-4397-A3B2-53F6249979BE}"/>
              </a:ext>
            </a:extLst>
          </p:cNvPr>
          <p:cNvGrpSpPr/>
          <p:nvPr userDrawn="1"/>
        </p:nvGrpSpPr>
        <p:grpSpPr>
          <a:xfrm>
            <a:off x="8569105" y="4629150"/>
            <a:ext cx="574895" cy="165501"/>
            <a:chOff x="9299252" y="4285673"/>
            <a:chExt cx="1588162" cy="457200"/>
          </a:xfrm>
        </p:grpSpPr>
        <p:sp>
          <p:nvSpPr>
            <p:cNvPr id="10" name="Rectangle 9">
              <a:extLst>
                <a:ext uri="{FF2B5EF4-FFF2-40B4-BE49-F238E27FC236}">
                  <a16:creationId xmlns:a16="http://schemas.microsoft.com/office/drawing/2014/main" id="{708AF9F6-DC89-4BC8-81B7-DF3DFF707267}"/>
                </a:ext>
              </a:extLst>
            </p:cNvPr>
            <p:cNvSpPr/>
            <p:nvPr userDrawn="1"/>
          </p:nvSpPr>
          <p:spPr>
            <a:xfrm rot="10800000">
              <a:off x="10430214" y="4285673"/>
              <a:ext cx="457200" cy="4572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1" name="Rectangle 10">
              <a:extLst>
                <a:ext uri="{FF2B5EF4-FFF2-40B4-BE49-F238E27FC236}">
                  <a16:creationId xmlns:a16="http://schemas.microsoft.com/office/drawing/2014/main" id="{BA0C7BD5-B6E1-457D-8E96-32841C24D7D0}"/>
                </a:ext>
              </a:extLst>
            </p:cNvPr>
            <p:cNvSpPr/>
            <p:nvPr userDrawn="1"/>
          </p:nvSpPr>
          <p:spPr>
            <a:xfrm rot="10800000">
              <a:off x="9864733" y="4285673"/>
              <a:ext cx="457200" cy="4572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sp>
          <p:nvSpPr>
            <p:cNvPr id="12" name="Rectangle 11">
              <a:extLst>
                <a:ext uri="{FF2B5EF4-FFF2-40B4-BE49-F238E27FC236}">
                  <a16:creationId xmlns:a16="http://schemas.microsoft.com/office/drawing/2014/main" id="{7B589F43-01F3-46A5-A92A-2AA3510B9E46}"/>
                </a:ext>
              </a:extLst>
            </p:cNvPr>
            <p:cNvSpPr/>
            <p:nvPr userDrawn="1"/>
          </p:nvSpPr>
          <p:spPr>
            <a:xfrm rot="10800000">
              <a:off x="9299252" y="4285673"/>
              <a:ext cx="457200" cy="4572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Light" panose="020F0302020204030204" pitchFamily="34" charset="0"/>
                <a:ea typeface="+mn-ea"/>
                <a:cs typeface="+mn-cs"/>
              </a:endParaRPr>
            </a:p>
          </p:txBody>
        </p:sp>
      </p:grpSp>
    </p:spTree>
    <p:extLst>
      <p:ext uri="{BB962C8B-B14F-4D97-AF65-F5344CB8AC3E}">
        <p14:creationId xmlns:p14="http://schemas.microsoft.com/office/powerpoint/2010/main" val="2848166770"/>
      </p:ext>
    </p:extLst>
  </p:cSld>
  <p:clrMap bg1="lt1" tx1="dk1" bg2="lt2" tx2="dk2" accent1="accent1" accent2="accent2" accent3="accent3" accent4="accent4" accent5="accent5" accent6="accent6" hlink="hlink" folHlink="folHlink"/>
  <p:sldLayoutIdLst>
    <p:sldLayoutId id="2147493559" r:id="rId1"/>
    <p:sldLayoutId id="2147493560" r:id="rId2"/>
    <p:sldLayoutId id="2147493561" r:id="rId3"/>
    <p:sldLayoutId id="2147493562" r:id="rId4"/>
    <p:sldLayoutId id="2147493563" r:id="rId5"/>
    <p:sldLayoutId id="2147493564" r:id="rId6"/>
    <p:sldLayoutId id="2147493565" r:id="rId7"/>
    <p:sldLayoutId id="2147493566" r:id="rId8"/>
    <p:sldLayoutId id="2147493567" r:id="rId9"/>
    <p:sldLayoutId id="2147493568" r:id="rId10"/>
    <p:sldLayoutId id="2147493569" r:id="rId11"/>
    <p:sldLayoutId id="21474935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457178" rtl="0" eaLnBrk="1" latinLnBrk="0" hangingPunct="1">
        <a:spcBef>
          <a:spcPct val="0"/>
        </a:spcBef>
        <a:buNone/>
        <a:defRPr lang="en-US" sz="3200" b="0" i="0" kern="1200">
          <a:solidFill>
            <a:schemeClr val="tx2"/>
          </a:solidFill>
          <a:latin typeface="Calibri Light" panose="020F0302020204030204" pitchFamily="34" charset="0"/>
          <a:ea typeface="+mj-ea"/>
          <a:cs typeface="Calibri Light" panose="020F0302020204030204" pitchFamily="34" charset="0"/>
        </a:defRPr>
      </a:lvl1pPr>
    </p:titleStyle>
    <p:bodyStyle>
      <a:lvl1pPr marL="231775" indent="-231775" algn="l" defTabSz="457178" rtl="0" eaLnBrk="1" latinLnBrk="0" hangingPunct="1">
        <a:spcBef>
          <a:spcPct val="20000"/>
        </a:spcBef>
        <a:buClr>
          <a:schemeClr val="accent1"/>
        </a:buClr>
        <a:buFont typeface="Arial"/>
        <a:buChar char="•"/>
        <a:defRPr lang="en-US" sz="24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742913" indent="-285736" algn="l" defTabSz="457178" rtl="0" eaLnBrk="1" latinLnBrk="0" hangingPunct="1">
        <a:spcBef>
          <a:spcPct val="20000"/>
        </a:spcBef>
        <a:buClr>
          <a:schemeClr val="accent1"/>
        </a:buClr>
        <a:buFont typeface="Arial"/>
        <a:buChar char="–"/>
        <a:defRPr lang="en-US" sz="2000" i="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142944" indent="-228588" algn="l" defTabSz="457178" rtl="0" eaLnBrk="1" latinLnBrk="0" hangingPunct="1">
        <a:spcBef>
          <a:spcPct val="20000"/>
        </a:spcBef>
        <a:buClr>
          <a:schemeClr val="accent1"/>
        </a:buClr>
        <a:buFont typeface="Arial"/>
        <a:buChar char="•"/>
        <a:defRPr lang="en-US" sz="18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1600120" indent="-228588" algn="l" defTabSz="457178" rtl="0" eaLnBrk="1" latinLnBrk="0" hangingPunct="1">
        <a:spcBef>
          <a:spcPct val="20000"/>
        </a:spcBef>
        <a:buClr>
          <a:schemeClr val="accent1"/>
        </a:buClr>
        <a:buFont typeface="Arial"/>
        <a:buChar char="–"/>
        <a:defRPr lang="en-US" sz="16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2057297" indent="-228588" algn="l" defTabSz="457178" rtl="0" eaLnBrk="1" latinLnBrk="0" hangingPunct="1">
        <a:spcBef>
          <a:spcPct val="20000"/>
        </a:spcBef>
        <a:buClr>
          <a:schemeClr val="accent1"/>
        </a:buClr>
        <a:buFont typeface="Arial"/>
        <a:buChar char="»"/>
        <a:defRPr lang="en-US" sz="1600" i="1" kern="1200" dirty="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5438" y="591671"/>
            <a:ext cx="5548238" cy="1435052"/>
          </a:xfrm>
        </p:spPr>
        <p:txBody>
          <a:bodyPr/>
          <a:lstStyle/>
          <a:p>
            <a:r>
              <a:rPr lang="en-US" sz="4000" i="1" dirty="0"/>
              <a:t>What can we learn from the </a:t>
            </a:r>
            <a:r>
              <a:rPr lang="en-US" sz="4000" i="1" dirty="0" err="1"/>
              <a:t>GeoTracker</a:t>
            </a:r>
            <a:r>
              <a:rPr lang="en-US" sz="4000" i="1" dirty="0"/>
              <a:t> PFAS data?</a:t>
            </a:r>
          </a:p>
        </p:txBody>
      </p:sp>
      <p:sp>
        <p:nvSpPr>
          <p:cNvPr id="5" name="Text Placeholder 4"/>
          <p:cNvSpPr>
            <a:spLocks noGrp="1"/>
          </p:cNvSpPr>
          <p:nvPr>
            <p:ph type="subTitle" idx="4294967295"/>
          </p:nvPr>
        </p:nvSpPr>
        <p:spPr>
          <a:xfrm>
            <a:off x="325438" y="2571750"/>
            <a:ext cx="6156325" cy="908229"/>
          </a:xfrm>
          <a:prstGeom prst="rect">
            <a:avLst/>
          </a:prstGeom>
        </p:spPr>
        <p:txBody>
          <a:bodyPr>
            <a:noAutofit/>
          </a:bodyPr>
          <a:lstStyle/>
          <a:p>
            <a:pPr marL="0" indent="0">
              <a:buNone/>
            </a:pPr>
            <a:r>
              <a:rPr lang="en-US" sz="1400" b="1" dirty="0">
                <a:solidFill>
                  <a:schemeClr val="bg1"/>
                </a:solidFill>
              </a:rPr>
              <a:t>Chris Gurr, PE </a:t>
            </a:r>
          </a:p>
          <a:p>
            <a:pPr marL="0" indent="0">
              <a:buNone/>
            </a:pPr>
            <a:r>
              <a:rPr lang="en-US" sz="1400" b="1" dirty="0">
                <a:solidFill>
                  <a:schemeClr val="bg1"/>
                </a:solidFill>
              </a:rPr>
              <a:t>CDM Smith</a:t>
            </a:r>
          </a:p>
          <a:p>
            <a:pPr marL="0" indent="0">
              <a:spcBef>
                <a:spcPts val="1200"/>
              </a:spcBef>
              <a:buNone/>
            </a:pPr>
            <a:r>
              <a:rPr lang="en-US" sz="1200" dirty="0">
                <a:solidFill>
                  <a:schemeClr val="bg1"/>
                </a:solidFill>
              </a:rPr>
              <a:t>April 26, 2022</a:t>
            </a:r>
          </a:p>
        </p:txBody>
      </p:sp>
    </p:spTree>
    <p:extLst>
      <p:ext uri="{BB962C8B-B14F-4D97-AF65-F5344CB8AC3E}">
        <p14:creationId xmlns:p14="http://schemas.microsoft.com/office/powerpoint/2010/main" val="1538025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5D67AA-5CDF-4F15-B92D-6AD4D70E661A}"/>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10</a:t>
            </a:fld>
            <a:endParaRPr lang="en-US">
              <a:solidFill>
                <a:srgbClr val="FFFFFF">
                  <a:lumMod val="85000"/>
                </a:srgbClr>
              </a:solidFill>
            </a:endParaRPr>
          </a:p>
        </p:txBody>
      </p:sp>
      <p:pic>
        <p:nvPicPr>
          <p:cNvPr id="7" name="Picture 6">
            <a:extLst>
              <a:ext uri="{FF2B5EF4-FFF2-40B4-BE49-F238E27FC236}">
                <a16:creationId xmlns:a16="http://schemas.microsoft.com/office/drawing/2014/main" id="{A152E251-F4FD-40D8-B81F-AE50589D7AFF}"/>
              </a:ext>
            </a:extLst>
          </p:cNvPr>
          <p:cNvPicPr>
            <a:picLocks noChangeAspect="1"/>
          </p:cNvPicPr>
          <p:nvPr/>
        </p:nvPicPr>
        <p:blipFill>
          <a:blip r:embed="rId2"/>
          <a:stretch>
            <a:fillRect/>
          </a:stretch>
        </p:blipFill>
        <p:spPr>
          <a:xfrm>
            <a:off x="0" y="676420"/>
            <a:ext cx="9144000" cy="3790660"/>
          </a:xfrm>
          <a:prstGeom prst="rect">
            <a:avLst/>
          </a:prstGeom>
        </p:spPr>
      </p:pic>
      <p:sp>
        <p:nvSpPr>
          <p:cNvPr id="4" name="Rectangle 3">
            <a:extLst>
              <a:ext uri="{FF2B5EF4-FFF2-40B4-BE49-F238E27FC236}">
                <a16:creationId xmlns:a16="http://schemas.microsoft.com/office/drawing/2014/main" id="{29E88B60-A94B-43D4-BC5A-375D83D42F06}"/>
              </a:ext>
            </a:extLst>
          </p:cNvPr>
          <p:cNvSpPr/>
          <p:nvPr/>
        </p:nvSpPr>
        <p:spPr>
          <a:xfrm>
            <a:off x="3169462" y="3093835"/>
            <a:ext cx="5692655" cy="185630"/>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6" name="Rectangle 5">
            <a:extLst>
              <a:ext uri="{FF2B5EF4-FFF2-40B4-BE49-F238E27FC236}">
                <a16:creationId xmlns:a16="http://schemas.microsoft.com/office/drawing/2014/main" id="{4685BD67-F487-45E4-8151-C1865514BABC}"/>
              </a:ext>
            </a:extLst>
          </p:cNvPr>
          <p:cNvSpPr/>
          <p:nvPr/>
        </p:nvSpPr>
        <p:spPr>
          <a:xfrm>
            <a:off x="0" y="3269486"/>
            <a:ext cx="605017" cy="185630"/>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68999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Chart, box and whisker chart&#10;&#10;Description automatically generated">
            <a:extLst>
              <a:ext uri="{FF2B5EF4-FFF2-40B4-BE49-F238E27FC236}">
                <a16:creationId xmlns:a16="http://schemas.microsoft.com/office/drawing/2014/main" id="{1BB0CBA9-D6E7-4309-A2FD-434CD89F5807}"/>
              </a:ext>
            </a:extLst>
          </p:cNvPr>
          <p:cNvPicPr>
            <a:picLocks noChangeAspect="1"/>
          </p:cNvPicPr>
          <p:nvPr/>
        </p:nvPicPr>
        <p:blipFill>
          <a:blip r:embed="rId3"/>
          <a:stretch>
            <a:fillRect/>
          </a:stretch>
        </p:blipFill>
        <p:spPr>
          <a:xfrm>
            <a:off x="5001441" y="1238454"/>
            <a:ext cx="3403605" cy="3743966"/>
          </a:xfrm>
          <a:prstGeom prst="rect">
            <a:avLst/>
          </a:prstGeom>
        </p:spPr>
      </p:pic>
      <p:sp>
        <p:nvSpPr>
          <p:cNvPr id="7" name="Title 6">
            <a:extLst>
              <a:ext uri="{FF2B5EF4-FFF2-40B4-BE49-F238E27FC236}">
                <a16:creationId xmlns:a16="http://schemas.microsoft.com/office/drawing/2014/main" id="{09E1916B-BF5E-42A3-A756-DEFEEDAB7DB0}"/>
              </a:ext>
            </a:extLst>
          </p:cNvPr>
          <p:cNvSpPr>
            <a:spLocks noGrp="1"/>
          </p:cNvSpPr>
          <p:nvPr>
            <p:ph type="title"/>
          </p:nvPr>
        </p:nvSpPr>
        <p:spPr>
          <a:xfrm>
            <a:off x="482600" y="170324"/>
            <a:ext cx="8178800" cy="479822"/>
          </a:xfrm>
        </p:spPr>
        <p:txBody>
          <a:bodyPr/>
          <a:lstStyle/>
          <a:p>
            <a:pPr algn="ctr"/>
            <a:r>
              <a:rPr lang="en-US" dirty="0"/>
              <a:t>Sensitivity to NDs Quantification </a:t>
            </a:r>
            <a:endParaRPr lang="en-US" dirty="0">
              <a:ea typeface="Calibri"/>
            </a:endParaRPr>
          </a:p>
        </p:txBody>
      </p:sp>
      <p:sp>
        <p:nvSpPr>
          <p:cNvPr id="5" name="Slide Number Placeholder 4">
            <a:extLst>
              <a:ext uri="{FF2B5EF4-FFF2-40B4-BE49-F238E27FC236}">
                <a16:creationId xmlns:a16="http://schemas.microsoft.com/office/drawing/2014/main" id="{E5F9BD35-62EF-4FA5-A2CD-5E35530AD126}"/>
              </a:ext>
            </a:extLst>
          </p:cNvPr>
          <p:cNvSpPr>
            <a:spLocks noGrp="1"/>
          </p:cNvSpPr>
          <p:nvPr>
            <p:ph type="sldNum" sz="quarter" idx="4"/>
          </p:nvPr>
        </p:nvSpPr>
        <p:spPr/>
        <p:txBody>
          <a:bodyPr/>
          <a:lstStyle/>
          <a:p>
            <a:fld id="{75472711-4FCB-2141-A321-C0607E714264}" type="slidenum">
              <a:rPr lang="en-US" smtClean="0"/>
              <a:pPr/>
              <a:t>11</a:t>
            </a:fld>
            <a:endParaRPr lang="en-US"/>
          </a:p>
        </p:txBody>
      </p:sp>
      <p:pic>
        <p:nvPicPr>
          <p:cNvPr id="15" name="Picture 14">
            <a:extLst>
              <a:ext uri="{FF2B5EF4-FFF2-40B4-BE49-F238E27FC236}">
                <a16:creationId xmlns:a16="http://schemas.microsoft.com/office/drawing/2014/main" id="{7F3001D1-53D6-4CB7-8958-2FD80B9F3431}"/>
              </a:ext>
            </a:extLst>
          </p:cNvPr>
          <p:cNvPicPr>
            <a:picLocks noChangeAspect="1"/>
          </p:cNvPicPr>
          <p:nvPr/>
        </p:nvPicPr>
        <p:blipFill>
          <a:blip r:embed="rId4"/>
          <a:stretch>
            <a:fillRect/>
          </a:stretch>
        </p:blipFill>
        <p:spPr>
          <a:xfrm>
            <a:off x="1018903" y="3599486"/>
            <a:ext cx="3277701" cy="823547"/>
          </a:xfrm>
          <a:prstGeom prst="rect">
            <a:avLst/>
          </a:prstGeom>
        </p:spPr>
      </p:pic>
      <p:sp>
        <p:nvSpPr>
          <p:cNvPr id="9" name="Content Placeholder 2">
            <a:extLst>
              <a:ext uri="{FF2B5EF4-FFF2-40B4-BE49-F238E27FC236}">
                <a16:creationId xmlns:a16="http://schemas.microsoft.com/office/drawing/2014/main" id="{CF819B35-FE16-4DAA-A2A8-2568261D4293}"/>
              </a:ext>
            </a:extLst>
          </p:cNvPr>
          <p:cNvSpPr txBox="1">
            <a:spLocks/>
          </p:cNvSpPr>
          <p:nvPr/>
        </p:nvSpPr>
        <p:spPr>
          <a:xfrm>
            <a:off x="732597" y="978695"/>
            <a:ext cx="3878592" cy="2545526"/>
          </a:xfrm>
          <a:prstGeom prst="rect">
            <a:avLst/>
          </a:prstGeom>
        </p:spPr>
        <p:txBody>
          <a:bodyPr lIns="91440" tIns="45720" rIns="91440" bIns="45720" anchor="t">
            <a:noAutofit/>
          </a:bodyPr>
          <a:lstStyle>
            <a:lvl1pPr marL="342900" indent="-342900" algn="l" defTabSz="457200" rtl="0" eaLnBrk="1" latinLnBrk="0" hangingPunct="1">
              <a:spcBef>
                <a:spcPct val="20000"/>
              </a:spcBef>
              <a:buClr>
                <a:schemeClr val="accent1"/>
              </a:buClr>
              <a:buFont typeface="Arial"/>
              <a:buChar char="•"/>
              <a:defRPr lang="en-US" sz="2400" kern="1200" dirty="0" smtClean="0">
                <a:solidFill>
                  <a:schemeClr val="tx1"/>
                </a:solidFill>
                <a:latin typeface="+mj-lt"/>
                <a:ea typeface="+mn-ea"/>
                <a:cs typeface="Myriad Pro"/>
              </a:defRPr>
            </a:lvl1pPr>
            <a:lvl2pPr marL="742950" indent="-285750" algn="l" defTabSz="457200" rtl="0" eaLnBrk="1" latinLnBrk="0" hangingPunct="1">
              <a:spcBef>
                <a:spcPct val="20000"/>
              </a:spcBef>
              <a:buClr>
                <a:schemeClr val="accent1"/>
              </a:buClr>
              <a:buFont typeface="Arial"/>
              <a:buChar char="–"/>
              <a:defRPr lang="en-US" sz="2000" i="0" kern="1200" dirty="0" smtClean="0">
                <a:solidFill>
                  <a:schemeClr val="tx1"/>
                </a:solidFill>
                <a:latin typeface="+mj-lt"/>
                <a:ea typeface="+mn-ea"/>
                <a:cs typeface="Myriad Pro"/>
              </a:defRPr>
            </a:lvl2pPr>
            <a:lvl3pPr marL="1143000" indent="-228600" algn="l" defTabSz="457200" rtl="0" eaLnBrk="1" latinLnBrk="0" hangingPunct="1">
              <a:spcBef>
                <a:spcPct val="20000"/>
              </a:spcBef>
              <a:buClr>
                <a:schemeClr val="accent1"/>
              </a:buClr>
              <a:buFont typeface="Arial"/>
              <a:buChar char="•"/>
              <a:defRPr lang="en-US" sz="1800" kern="1200" dirty="0" smtClean="0">
                <a:solidFill>
                  <a:schemeClr val="tx1"/>
                </a:solidFill>
                <a:latin typeface="+mj-lt"/>
                <a:ea typeface="+mn-ea"/>
                <a:cs typeface="Myriad Pro"/>
              </a:defRPr>
            </a:lvl3pPr>
            <a:lvl4pPr marL="1600200" indent="-228600" algn="l" defTabSz="457200" rtl="0" eaLnBrk="1" latinLnBrk="0" hangingPunct="1">
              <a:spcBef>
                <a:spcPct val="20000"/>
              </a:spcBef>
              <a:buClr>
                <a:schemeClr val="accent1"/>
              </a:buClr>
              <a:buFont typeface="Arial"/>
              <a:buChar char="–"/>
              <a:defRPr lang="en-US" sz="1600" kern="1200" dirty="0" smtClean="0">
                <a:solidFill>
                  <a:schemeClr val="tx1"/>
                </a:solidFill>
                <a:latin typeface="+mj-lt"/>
                <a:ea typeface="+mn-ea"/>
                <a:cs typeface="Myriad Pro"/>
              </a:defRPr>
            </a:lvl4pPr>
            <a:lvl5pPr marL="2057400" indent="-228600" algn="l" defTabSz="457200" rtl="0" eaLnBrk="1" latinLnBrk="0" hangingPunct="1">
              <a:spcBef>
                <a:spcPct val="20000"/>
              </a:spcBef>
              <a:buClr>
                <a:schemeClr val="accent1"/>
              </a:buClr>
              <a:buFont typeface="Arial"/>
              <a:buChar char="»"/>
              <a:defRPr lang="en-US" sz="1600" i="1" kern="1200" dirty="0">
                <a:solidFill>
                  <a:schemeClr val="tx1"/>
                </a:solidFill>
                <a:latin typeface="+mj-lt"/>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200" b="1">
                <a:latin typeface="Calibri Light" panose="020F0302020204030204" pitchFamily="34" charset="0"/>
                <a:cs typeface="Calibri Light" panose="020F0302020204030204" pitchFamily="34" charset="0"/>
              </a:rPr>
              <a:t>Examples: 3 approaches handling NDs when calculating ∑quantified PFAS</a:t>
            </a:r>
          </a:p>
          <a:p>
            <a:pPr marL="0" indent="0">
              <a:buNone/>
            </a:pPr>
            <a:endParaRPr lang="en-US" sz="1200" b="1">
              <a:latin typeface="Calibri Light" panose="020F0302020204030204" pitchFamily="34" charset="0"/>
              <a:cs typeface="Calibri Light" panose="020F0302020204030204" pitchFamily="34" charset="0"/>
            </a:endParaRPr>
          </a:p>
          <a:p>
            <a:pPr marL="0" indent="0">
              <a:buNone/>
            </a:pPr>
            <a:r>
              <a:rPr lang="en-US" sz="1200" b="1">
                <a:latin typeface="Calibri Light" panose="020F0302020204030204" pitchFamily="34" charset="0"/>
                <a:cs typeface="Calibri Light" panose="020F0302020204030204" pitchFamily="34" charset="0"/>
              </a:rPr>
              <a:t>“As-reported” </a:t>
            </a:r>
            <a:r>
              <a:rPr lang="en-US" sz="1200">
                <a:latin typeface="Calibri Light" panose="020F0302020204030204" pitchFamily="34" charset="0"/>
                <a:cs typeface="Calibri Light" panose="020F0302020204030204" pitchFamily="34" charset="0"/>
              </a:rPr>
              <a:t>= use values as shown on the </a:t>
            </a:r>
            <a:r>
              <a:rPr lang="en-US" sz="1200" err="1">
                <a:latin typeface="Calibri Light" panose="020F0302020204030204" pitchFamily="34" charset="0"/>
                <a:cs typeface="Calibri Light" panose="020F0302020204030204" pitchFamily="34" charset="0"/>
              </a:rPr>
              <a:t>GeoTracker</a:t>
            </a:r>
            <a:r>
              <a:rPr lang="en-US" sz="1200">
                <a:latin typeface="Calibri Light" panose="020F0302020204030204" pitchFamily="34" charset="0"/>
                <a:cs typeface="Calibri Light" panose="020F0302020204030204" pitchFamily="34" charset="0"/>
              </a:rPr>
              <a:t>.  </a:t>
            </a:r>
            <a:r>
              <a:rPr lang="en-US" sz="1200" i="1">
                <a:latin typeface="Calibri Light" panose="020F0302020204030204" pitchFamily="34" charset="0"/>
                <a:cs typeface="Calibri Light" panose="020F0302020204030204" pitchFamily="34" charset="0"/>
              </a:rPr>
              <a:t>Depending on the laboratory performing the analysis, some NDs were reported as 0, some as the Detection Limit.</a:t>
            </a:r>
            <a:endParaRPr lang="en-US" sz="1200" i="1">
              <a:highlight>
                <a:srgbClr val="FFFF00"/>
              </a:highlight>
              <a:latin typeface="Calibri Light" panose="020F0302020204030204" pitchFamily="34" charset="0"/>
              <a:ea typeface="Calibri"/>
              <a:cs typeface="Calibri Light" panose="020F0302020204030204" pitchFamily="34" charset="0"/>
            </a:endParaRPr>
          </a:p>
          <a:p>
            <a:pPr marL="0" indent="0">
              <a:buNone/>
            </a:pPr>
            <a:r>
              <a:rPr lang="en-US" sz="1200" b="1">
                <a:latin typeface="Calibri Light" panose="020F0302020204030204" pitchFamily="34" charset="0"/>
                <a:cs typeface="Calibri Light" panose="020F0302020204030204" pitchFamily="34" charset="0"/>
              </a:rPr>
              <a:t>“Full detection limit” </a:t>
            </a:r>
            <a:r>
              <a:rPr lang="en-US" sz="1200">
                <a:latin typeface="Calibri Light" panose="020F0302020204030204" pitchFamily="34" charset="0"/>
                <a:cs typeface="Calibri Light" panose="020F0302020204030204" pitchFamily="34" charset="0"/>
              </a:rPr>
              <a:t>= values for NDs are substituted with the Detection Limit reported by the laboratory. </a:t>
            </a:r>
            <a:endParaRPr lang="en-US" sz="1200">
              <a:latin typeface="Calibri Light" panose="020F0302020204030204" pitchFamily="34" charset="0"/>
              <a:ea typeface="Calibri"/>
              <a:cs typeface="Calibri Light" panose="020F0302020204030204" pitchFamily="34" charset="0"/>
            </a:endParaRPr>
          </a:p>
          <a:p>
            <a:pPr marL="0" indent="0">
              <a:buNone/>
            </a:pPr>
            <a:endParaRPr lang="en-US" sz="1200">
              <a:latin typeface="Calibri Light" panose="020F0302020204030204" pitchFamily="34" charset="0"/>
              <a:cs typeface="Calibri Light" panose="020F0302020204030204" pitchFamily="34" charset="0"/>
            </a:endParaRPr>
          </a:p>
          <a:p>
            <a:pPr marL="0" indent="0">
              <a:buNone/>
            </a:pPr>
            <a:r>
              <a:rPr lang="en-US" sz="1200" b="1">
                <a:latin typeface="Calibri Light" panose="020F0302020204030204" pitchFamily="34" charset="0"/>
                <a:cs typeface="Calibri Light" panose="020F0302020204030204" pitchFamily="34" charset="0"/>
              </a:rPr>
              <a:t>“Non-detect to 0” </a:t>
            </a:r>
            <a:r>
              <a:rPr lang="en-US" sz="1200">
                <a:latin typeface="Calibri Light" panose="020F0302020204030204" pitchFamily="34" charset="0"/>
                <a:cs typeface="Calibri Light" panose="020F0302020204030204" pitchFamily="34" charset="0"/>
              </a:rPr>
              <a:t>= All NDs treated as 0 nanograms per Liter (liquids) or micrograms per kilogram (solids)</a:t>
            </a:r>
            <a:endParaRPr lang="en-US" sz="1200">
              <a:latin typeface="Calibri Light" panose="020F0302020204030204" pitchFamily="34" charset="0"/>
              <a:ea typeface="Calibri"/>
              <a:cs typeface="Calibri Light" panose="020F0302020204030204" pitchFamily="34" charset="0"/>
            </a:endParaRPr>
          </a:p>
        </p:txBody>
      </p:sp>
      <p:sp>
        <p:nvSpPr>
          <p:cNvPr id="11" name="TextBox 10">
            <a:extLst>
              <a:ext uri="{FF2B5EF4-FFF2-40B4-BE49-F238E27FC236}">
                <a16:creationId xmlns:a16="http://schemas.microsoft.com/office/drawing/2014/main" id="{89E9455E-894A-4D86-A7A3-2091EC4C53B6}"/>
              </a:ext>
            </a:extLst>
          </p:cNvPr>
          <p:cNvSpPr txBox="1"/>
          <p:nvPr/>
        </p:nvSpPr>
        <p:spPr>
          <a:xfrm>
            <a:off x="4837604" y="686307"/>
            <a:ext cx="3731278" cy="584775"/>
          </a:xfrm>
          <a:prstGeom prst="rect">
            <a:avLst/>
          </a:prstGeom>
          <a:noFill/>
        </p:spPr>
        <p:txBody>
          <a:bodyPr wrap="none" rtlCol="0">
            <a:spAutoFit/>
          </a:bodyPr>
          <a:lstStyle/>
          <a:p>
            <a:pPr algn="ctr"/>
            <a:r>
              <a:rPr lang="en-US">
                <a:latin typeface="Calibri Light" panose="020F0302020204030204" pitchFamily="34" charset="0"/>
              </a:rPr>
              <a:t>State-wide samples</a:t>
            </a:r>
          </a:p>
          <a:p>
            <a:pPr algn="ctr"/>
            <a:r>
              <a:rPr lang="en-US" sz="1400" i="1">
                <a:latin typeface="Calibri Light" panose="020F0302020204030204" pitchFamily="34" charset="0"/>
              </a:rPr>
              <a:t>POTWs with 100% residential &amp; commercial flow</a:t>
            </a:r>
          </a:p>
        </p:txBody>
      </p:sp>
    </p:spTree>
    <p:extLst>
      <p:ext uri="{BB962C8B-B14F-4D97-AF65-F5344CB8AC3E}">
        <p14:creationId xmlns:p14="http://schemas.microsoft.com/office/powerpoint/2010/main" val="12107196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8C63A-565C-41F2-A2B6-28E7AE674D8F}"/>
              </a:ext>
            </a:extLst>
          </p:cNvPr>
          <p:cNvSpPr>
            <a:spLocks noGrp="1"/>
          </p:cNvSpPr>
          <p:nvPr>
            <p:ph type="title"/>
          </p:nvPr>
        </p:nvSpPr>
        <p:spPr>
          <a:xfrm>
            <a:off x="508000" y="269480"/>
            <a:ext cx="8178800" cy="479822"/>
          </a:xfrm>
        </p:spPr>
        <p:txBody>
          <a:bodyPr/>
          <a:lstStyle/>
          <a:p>
            <a:pPr algn="ctr"/>
            <a:r>
              <a:rPr lang="en-US" dirty="0"/>
              <a:t>Analyte Median Sensitivity to NDs Quantification</a:t>
            </a:r>
          </a:p>
          <a:p>
            <a:pPr algn="ctr"/>
            <a:endParaRPr lang="en-US" dirty="0"/>
          </a:p>
        </p:txBody>
      </p:sp>
      <p:sp>
        <p:nvSpPr>
          <p:cNvPr id="3" name="Slide Number Placeholder 2">
            <a:extLst>
              <a:ext uri="{FF2B5EF4-FFF2-40B4-BE49-F238E27FC236}">
                <a16:creationId xmlns:a16="http://schemas.microsoft.com/office/drawing/2014/main" id="{1EF8E285-EC14-484F-99C8-2BD0F7C99A40}"/>
              </a:ext>
            </a:extLst>
          </p:cNvPr>
          <p:cNvSpPr>
            <a:spLocks noGrp="1"/>
          </p:cNvSpPr>
          <p:nvPr>
            <p:ph type="sldNum" sz="quarter" idx="4"/>
          </p:nvPr>
        </p:nvSpPr>
        <p:spPr>
          <a:xfrm>
            <a:off x="8293787" y="4818382"/>
            <a:ext cx="500539" cy="258659"/>
          </a:xfrm>
        </p:spPr>
        <p:txBody>
          <a:bodyPr/>
          <a:lstStyle/>
          <a:p>
            <a:fld id="{75472711-4FCB-2141-A321-C0607E714264}" type="slidenum">
              <a:rPr lang="en-US" smtClean="0"/>
              <a:pPr/>
              <a:t>12</a:t>
            </a:fld>
            <a:endParaRPr lang="en-US"/>
          </a:p>
        </p:txBody>
      </p:sp>
      <p:graphicFrame>
        <p:nvGraphicFramePr>
          <p:cNvPr id="5" name="Table 4">
            <a:extLst>
              <a:ext uri="{FF2B5EF4-FFF2-40B4-BE49-F238E27FC236}">
                <a16:creationId xmlns:a16="http://schemas.microsoft.com/office/drawing/2014/main" id="{891FFA95-1798-4681-BAAF-1438C65BED70}"/>
              </a:ext>
            </a:extLst>
          </p:cNvPr>
          <p:cNvGraphicFramePr>
            <a:graphicFrameLocks noGrp="1"/>
          </p:cNvGraphicFramePr>
          <p:nvPr>
            <p:extLst>
              <p:ext uri="{D42A27DB-BD31-4B8C-83A1-F6EECF244321}">
                <p14:modId xmlns:p14="http://schemas.microsoft.com/office/powerpoint/2010/main" val="3404378572"/>
              </p:ext>
            </p:extLst>
          </p:nvPr>
        </p:nvGraphicFramePr>
        <p:xfrm>
          <a:off x="453543" y="1442389"/>
          <a:ext cx="8090513" cy="2767965"/>
        </p:xfrm>
        <a:graphic>
          <a:graphicData uri="http://schemas.openxmlformats.org/drawingml/2006/table">
            <a:tbl>
              <a:tblPr firstRow="1" firstCol="1" bandRow="1">
                <a:tableStyleId>{5C22544A-7EE6-4342-B048-85BDC9FD1C3A}</a:tableStyleId>
              </a:tblPr>
              <a:tblGrid>
                <a:gridCol w="1005887">
                  <a:extLst>
                    <a:ext uri="{9D8B030D-6E8A-4147-A177-3AD203B41FA5}">
                      <a16:colId xmlns:a16="http://schemas.microsoft.com/office/drawing/2014/main" val="3899643763"/>
                    </a:ext>
                  </a:extLst>
                </a:gridCol>
                <a:gridCol w="1597908">
                  <a:extLst>
                    <a:ext uri="{9D8B030D-6E8A-4147-A177-3AD203B41FA5}">
                      <a16:colId xmlns:a16="http://schemas.microsoft.com/office/drawing/2014/main" val="3977401802"/>
                    </a:ext>
                  </a:extLst>
                </a:gridCol>
                <a:gridCol w="2239926">
                  <a:extLst>
                    <a:ext uri="{9D8B030D-6E8A-4147-A177-3AD203B41FA5}">
                      <a16:colId xmlns:a16="http://schemas.microsoft.com/office/drawing/2014/main" val="1308917229"/>
                    </a:ext>
                  </a:extLst>
                </a:gridCol>
                <a:gridCol w="1027814">
                  <a:extLst>
                    <a:ext uri="{9D8B030D-6E8A-4147-A177-3AD203B41FA5}">
                      <a16:colId xmlns:a16="http://schemas.microsoft.com/office/drawing/2014/main" val="4055714179"/>
                    </a:ext>
                  </a:extLst>
                </a:gridCol>
                <a:gridCol w="1105786">
                  <a:extLst>
                    <a:ext uri="{9D8B030D-6E8A-4147-A177-3AD203B41FA5}">
                      <a16:colId xmlns:a16="http://schemas.microsoft.com/office/drawing/2014/main" val="1957143944"/>
                    </a:ext>
                  </a:extLst>
                </a:gridCol>
                <a:gridCol w="1113192">
                  <a:extLst>
                    <a:ext uri="{9D8B030D-6E8A-4147-A177-3AD203B41FA5}">
                      <a16:colId xmlns:a16="http://schemas.microsoft.com/office/drawing/2014/main" val="769196458"/>
                    </a:ext>
                  </a:extLst>
                </a:gridCol>
              </a:tblGrid>
              <a:tr h="0">
                <a:tc rowSpan="2">
                  <a:txBody>
                    <a:bodyPr/>
                    <a:lstStyle/>
                    <a:p>
                      <a:pPr marL="0" marR="0" algn="ctr" defTabSz="457200" rtl="0" eaLnBrk="1" latinLnBrk="0" hangingPunct="1">
                        <a:spcBef>
                          <a:spcPts val="0"/>
                        </a:spcBef>
                        <a:spcAft>
                          <a:spcPts val="0"/>
                        </a:spcAft>
                      </a:pPr>
                      <a:r>
                        <a:rPr lang="en-US" sz="1400" b="1" kern="1200" dirty="0">
                          <a:solidFill>
                            <a:schemeClr val="bg1"/>
                          </a:solidFill>
                          <a:effectLst/>
                          <a:latin typeface="Calibri Light" panose="020F0302020204030204" pitchFamily="34" charset="0"/>
                          <a:cs typeface="+mn-cs"/>
                        </a:rPr>
                        <a:t>Analyte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rowSpan="2">
                  <a:txBody>
                    <a:bodyPr/>
                    <a:lstStyle/>
                    <a:p>
                      <a:pPr marL="0" marR="0" algn="ctr" defTabSz="457200" rtl="0" eaLnBrk="1" latinLnBrk="0" hangingPunct="1">
                        <a:spcBef>
                          <a:spcPts val="0"/>
                        </a:spcBef>
                        <a:spcAft>
                          <a:spcPts val="0"/>
                        </a:spcAft>
                      </a:pPr>
                      <a:r>
                        <a:rPr lang="en-US" sz="1400" b="1" kern="1200" dirty="0">
                          <a:solidFill>
                            <a:schemeClr val="bg1"/>
                          </a:solidFill>
                          <a:effectLst/>
                          <a:latin typeface="Calibri Light" panose="020F0302020204030204" pitchFamily="34" charset="0"/>
                          <a:cs typeface="+mn-cs"/>
                        </a:rPr>
                        <a:t>Group</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rowSpan="2">
                  <a:txBody>
                    <a:bodyPr/>
                    <a:lstStyle/>
                    <a:p>
                      <a:pPr marL="0" marR="0" algn="ctr" rtl="0" eaLnBrk="1" latinLnBrk="0" hangingPunct="1">
                        <a:spcBef>
                          <a:spcPts val="0"/>
                        </a:spcBef>
                        <a:spcAft>
                          <a:spcPts val="0"/>
                        </a:spcAft>
                      </a:pPr>
                      <a:r>
                        <a:rPr lang="en-US" sz="1400" b="1" kern="1200">
                          <a:solidFill>
                            <a:schemeClr val="bg1"/>
                          </a:solidFill>
                          <a:effectLst/>
                          <a:latin typeface="Calibri Light" panose="020F0302020204030204" pitchFamily="34" charset="0"/>
                          <a:cs typeface="+mn-cs"/>
                        </a:rPr>
                        <a:t>Percent of samples with Reporting Limits less than the Order requirements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3">
                  <a:txBody>
                    <a:bodyPr/>
                    <a:lstStyle/>
                    <a:p>
                      <a:pPr marL="0" marR="0" algn="ctr" defTabSz="457200" rtl="0" eaLnBrk="1" latinLnBrk="0" hangingPunct="1">
                        <a:spcBef>
                          <a:spcPts val="0"/>
                        </a:spcBef>
                        <a:spcAft>
                          <a:spcPts val="0"/>
                        </a:spcAft>
                      </a:pPr>
                      <a:r>
                        <a:rPr lang="en-US" sz="1400" b="1" kern="1200">
                          <a:solidFill>
                            <a:schemeClr val="bg1"/>
                          </a:solidFill>
                          <a:effectLst/>
                          <a:latin typeface="Calibri Light" panose="020F0302020204030204" pitchFamily="34" charset="0"/>
                          <a:ea typeface="Calibri"/>
                          <a:cs typeface="+mn-cs"/>
                        </a:rPr>
                        <a:t>Median Concentration (ppt)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pPr marL="0" marR="0" algn="ctr" defTabSz="457200" rtl="0" eaLnBrk="1" latinLnBrk="0" hangingPunct="1">
                        <a:spcBef>
                          <a:spcPts val="0"/>
                        </a:spcBef>
                        <a:spcAft>
                          <a:spcPts val="0"/>
                        </a:spcAft>
                      </a:pPr>
                      <a:endParaRPr lang="en-US" sz="1200" b="1" kern="1200">
                        <a:solidFill>
                          <a:schemeClr val="bg1"/>
                        </a:solidFill>
                        <a:effectLst/>
                        <a:latin typeface="Calibri" panose="020F0502020204030204" pitchFamily="34" charset="0"/>
                        <a:ea typeface="Calibri" panose="020F0502020204030204" pitchFamily="3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B833"/>
                    </a:solidFill>
                  </a:tcPr>
                </a:tc>
                <a:tc hMerge="1">
                  <a:txBody>
                    <a:bodyPr/>
                    <a:lstStyle/>
                    <a:p>
                      <a:pPr marL="0" marR="0" algn="ctr" defTabSz="457200" rtl="0" eaLnBrk="1" latinLnBrk="0" hangingPunct="1">
                        <a:spcBef>
                          <a:spcPts val="0"/>
                        </a:spcBef>
                        <a:spcAft>
                          <a:spcPts val="0"/>
                        </a:spcAft>
                      </a:pPr>
                      <a:endParaRPr lang="en-US" sz="1200" b="1" kern="1200">
                        <a:solidFill>
                          <a:schemeClr val="bg1"/>
                        </a:solidFill>
                        <a:effectLst/>
                        <a:latin typeface="Calibri" panose="020F0502020204030204" pitchFamily="34" charset="0"/>
                        <a:ea typeface="Calibri" panose="020F0502020204030204" pitchFamily="3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B833"/>
                    </a:solidFill>
                  </a:tcPr>
                </a:tc>
                <a:extLst>
                  <a:ext uri="{0D108BD9-81ED-4DB2-BD59-A6C34878D82A}">
                    <a16:rowId xmlns:a16="http://schemas.microsoft.com/office/drawing/2014/main" val="3958316206"/>
                  </a:ext>
                </a:extLst>
              </a:tr>
              <a:tr h="0">
                <a:tc vMerge="1">
                  <a:txBody>
                    <a:bodyPr/>
                    <a:lstStyle/>
                    <a:p>
                      <a:pPr marL="0" marR="0" algn="ctr" defTabSz="457200" rtl="0" eaLnBrk="1" latinLnBrk="0" hangingPunct="1">
                        <a:spcBef>
                          <a:spcPts val="0"/>
                        </a:spcBef>
                        <a:spcAft>
                          <a:spcPts val="0"/>
                        </a:spcAft>
                      </a:pPr>
                      <a:r>
                        <a:rPr lang="en-US" sz="1200" b="1" kern="1200">
                          <a:solidFill>
                            <a:schemeClr val="bg1"/>
                          </a:solidFill>
                          <a:effectLst/>
                          <a:latin typeface="Calibri" panose="020F0502020204030204" pitchFamily="34" charset="0"/>
                          <a:cs typeface="+mn-cs"/>
                        </a:rPr>
                        <a:t>Analyte</a:t>
                      </a:r>
                      <a:endParaRPr lang="en-US" sz="1200" b="1" kern="1200">
                        <a:solidFill>
                          <a:schemeClr val="bg1"/>
                        </a:solidFill>
                        <a:effectLst/>
                        <a:latin typeface="Calibri" panose="020F0502020204030204" pitchFamily="34" charset="0"/>
                        <a:ea typeface="Calibri" panose="020F0502020204030204" pitchFamily="3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B833"/>
                    </a:solidFill>
                  </a:tcPr>
                </a:tc>
                <a:tc vMerge="1">
                  <a:txBody>
                    <a:bodyPr/>
                    <a:lstStyle/>
                    <a:p>
                      <a:endParaRPr lang="en-US"/>
                    </a:p>
                  </a:txBody>
                  <a:tcPr/>
                </a:tc>
                <a:tc vMerge="1">
                  <a:txBody>
                    <a:bodyPr/>
                    <a:lstStyle/>
                    <a:p>
                      <a:pPr marL="0" marR="0" algn="ctr" defTabSz="457200" rtl="0" eaLnBrk="1" latinLnBrk="0" hangingPunct="1">
                        <a:spcBef>
                          <a:spcPts val="0"/>
                        </a:spcBef>
                        <a:spcAft>
                          <a:spcPts val="0"/>
                        </a:spcAft>
                      </a:pPr>
                      <a:r>
                        <a:rPr lang="en-US" sz="1200" b="1" kern="1200">
                          <a:solidFill>
                            <a:schemeClr val="bg1"/>
                          </a:solidFill>
                          <a:effectLst/>
                          <a:latin typeface="Calibri" panose="020F0502020204030204" pitchFamily="34" charset="0"/>
                          <a:cs typeface="+mn-cs"/>
                        </a:rPr>
                        <a:t>% reporting limit (i.e. how confident are we in this concentration)</a:t>
                      </a:r>
                      <a:endParaRPr lang="en-US" sz="1200" b="1" kern="1200">
                        <a:solidFill>
                          <a:schemeClr val="bg1"/>
                        </a:solidFill>
                        <a:effectLst/>
                        <a:latin typeface="Calibri" panose="020F0502020204030204" pitchFamily="34" charset="0"/>
                        <a:ea typeface="Calibri" panose="020F0502020204030204" pitchFamily="34"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B833"/>
                    </a:solidFill>
                  </a:tcPr>
                </a:tc>
                <a:tc>
                  <a:txBody>
                    <a:bodyPr/>
                    <a:lstStyle/>
                    <a:p>
                      <a:pPr marL="0" marR="0" algn="ctr" defTabSz="457200" rtl="0" eaLnBrk="1" latinLnBrk="0" hangingPunct="1">
                        <a:spcBef>
                          <a:spcPts val="0"/>
                        </a:spcBef>
                        <a:spcAft>
                          <a:spcPts val="0"/>
                        </a:spcAft>
                      </a:pPr>
                      <a:r>
                        <a:rPr lang="en-US" sz="1400" b="1" kern="1200">
                          <a:solidFill>
                            <a:schemeClr val="bg1"/>
                          </a:solidFill>
                          <a:effectLst/>
                          <a:latin typeface="Calibri Light" panose="020F0302020204030204" pitchFamily="34" charset="0"/>
                          <a:ea typeface="Calibri"/>
                          <a:cs typeface="+mn-cs"/>
                        </a:rPr>
                        <a:t>As-reported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marR="0" algn="ctr" defTabSz="457200" rtl="0" eaLnBrk="1" latinLnBrk="0" hangingPunct="1">
                        <a:spcBef>
                          <a:spcPts val="0"/>
                        </a:spcBef>
                        <a:spcAft>
                          <a:spcPts val="0"/>
                        </a:spcAft>
                      </a:pPr>
                      <a:r>
                        <a:rPr lang="en-US" sz="1400" b="1" kern="1200" dirty="0">
                          <a:solidFill>
                            <a:schemeClr val="bg1"/>
                          </a:solidFill>
                          <a:effectLst/>
                          <a:latin typeface="Calibri Light" panose="020F0302020204030204" pitchFamily="34" charset="0"/>
                          <a:ea typeface="Calibri"/>
                          <a:cs typeface="+mn-cs"/>
                        </a:rPr>
                        <a:t>Full detection limit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marR="0" algn="ctr" defTabSz="457200" rtl="0" eaLnBrk="1" latinLnBrk="0" hangingPunct="1">
                        <a:spcBef>
                          <a:spcPts val="0"/>
                        </a:spcBef>
                        <a:spcAft>
                          <a:spcPts val="0"/>
                        </a:spcAft>
                      </a:pPr>
                      <a:r>
                        <a:rPr lang="en-US" sz="1400" b="1" kern="1200">
                          <a:solidFill>
                            <a:schemeClr val="bg1"/>
                          </a:solidFill>
                          <a:effectLst/>
                          <a:latin typeface="Calibri Light" panose="020F0302020204030204" pitchFamily="34" charset="0"/>
                          <a:ea typeface="Calibri"/>
                          <a:cs typeface="+mn-cs"/>
                        </a:rPr>
                        <a:t>Non-detects to 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810457294"/>
                  </a:ext>
                </a:extLst>
              </a:tr>
              <a:tr h="0">
                <a:tc>
                  <a:txBody>
                    <a:bodyPr/>
                    <a:lstStyle/>
                    <a:p>
                      <a:pPr algn="ctr" fontAlgn="b"/>
                      <a:r>
                        <a:rPr lang="en-US" sz="1400" b="0" i="0" u="none" strike="noStrike" dirty="0">
                          <a:solidFill>
                            <a:srgbClr val="000000"/>
                          </a:solidFill>
                          <a:effectLst/>
                          <a:latin typeface="Calibri" panose="020F0502020204030204" pitchFamily="34" charset="0"/>
                        </a:rPr>
                        <a:t>PFBS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100" b="0" i="0" u="none" strike="noStrike">
                          <a:solidFill>
                            <a:srgbClr val="000000"/>
                          </a:solidFill>
                          <a:effectLst/>
                          <a:latin typeface="Calibri" panose="020F0502020204030204" pitchFamily="34" charset="0"/>
                        </a:rPr>
                        <a:t>PFSA / Short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2.03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15979545"/>
                  </a:ext>
                </a:extLst>
              </a:tr>
              <a:tr h="0">
                <a:tc>
                  <a:txBody>
                    <a:bodyPr/>
                    <a:lstStyle/>
                    <a:p>
                      <a:pPr algn="ctr" fontAlgn="b"/>
                      <a:r>
                        <a:rPr lang="en-US" sz="1400" b="0" i="0" u="none" strike="noStrike" dirty="0" err="1">
                          <a:solidFill>
                            <a:srgbClr val="000000"/>
                          </a:solidFill>
                          <a:effectLst/>
                          <a:latin typeface="Calibri" panose="020F0502020204030204" pitchFamily="34" charset="0"/>
                        </a:rPr>
                        <a:t>PFHxS</a:t>
                      </a:r>
                      <a:endParaRPr lang="en-US"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rPr>
                        <a:t>PFSA / Short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28993600"/>
                  </a:ext>
                </a:extLst>
              </a:tr>
              <a:tr h="0">
                <a:tc>
                  <a:txBody>
                    <a:bodyPr/>
                    <a:lstStyle/>
                    <a:p>
                      <a:pPr algn="ctr" fontAlgn="b"/>
                      <a:r>
                        <a:rPr lang="en-US" sz="1400" b="0" i="0" u="none" strike="noStrike" dirty="0">
                          <a:solidFill>
                            <a:srgbClr val="000000"/>
                          </a:solidFill>
                          <a:effectLst/>
                          <a:latin typeface="Calibri" panose="020F0502020204030204" pitchFamily="34" charset="0"/>
                        </a:rPr>
                        <a:t>PFOS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1100" b="0" i="0" u="none" strike="noStrike">
                          <a:solidFill>
                            <a:srgbClr val="000000"/>
                          </a:solidFill>
                          <a:effectLst/>
                          <a:latin typeface="Calibri" panose="020F0502020204030204" pitchFamily="34" charset="0"/>
                        </a:rPr>
                        <a:t>PFSA / Long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1400" b="0" i="0" u="none" strike="noStrike">
                          <a:solidFill>
                            <a:srgbClr val="000000"/>
                          </a:solidFill>
                          <a:effectLst/>
                          <a:latin typeface="Calibri" panose="020F050202020403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1400" b="0" i="0" u="none" strike="noStrike">
                          <a:solidFill>
                            <a:srgbClr val="000000"/>
                          </a:solidFill>
                          <a:effectLst/>
                          <a:latin typeface="Calibri" panose="020F0502020204030204" pitchFamily="34" charset="0"/>
                        </a:rPr>
                        <a:t>2.64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1400" b="0" i="0" u="none" strike="noStrike">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44744042"/>
                  </a:ext>
                </a:extLst>
              </a:tr>
              <a:tr h="0">
                <a:tc>
                  <a:txBody>
                    <a:bodyPr/>
                    <a:lstStyle/>
                    <a:p>
                      <a:pPr algn="ctr" fontAlgn="b"/>
                      <a:r>
                        <a:rPr lang="en-US" sz="1400" b="0" i="0" u="none" strike="noStrike" dirty="0" err="1">
                          <a:solidFill>
                            <a:srgbClr val="000000"/>
                          </a:solidFill>
                          <a:effectLst/>
                          <a:latin typeface="Calibri" panose="020F0502020204030204" pitchFamily="34" charset="0"/>
                        </a:rPr>
                        <a:t>PFHxA</a:t>
                      </a:r>
                      <a:endParaRPr lang="en-US"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a:solidFill>
                            <a:srgbClr val="000000"/>
                          </a:solidFill>
                          <a:effectLst/>
                          <a:latin typeface="Calibri" panose="020F0502020204030204" pitchFamily="34" charset="0"/>
                        </a:rPr>
                        <a:t>PFCA / Short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6.64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3.88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04821176"/>
                  </a:ext>
                </a:extLst>
              </a:tr>
              <a:tr h="0">
                <a:tc>
                  <a:txBody>
                    <a:bodyPr/>
                    <a:lstStyle/>
                    <a:p>
                      <a:pPr algn="ctr" fontAlgn="b"/>
                      <a:r>
                        <a:rPr lang="en-US" sz="1400" b="0" i="0" u="none" strike="noStrike" dirty="0" err="1">
                          <a:solidFill>
                            <a:srgbClr val="000000"/>
                          </a:solidFill>
                          <a:effectLst/>
                          <a:latin typeface="Calibri" panose="020F0502020204030204" pitchFamily="34" charset="0"/>
                        </a:rPr>
                        <a:t>PFHpA</a:t>
                      </a:r>
                      <a:endParaRPr lang="en-US"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100" b="0" i="0" u="none" strike="noStrike" dirty="0">
                          <a:solidFill>
                            <a:srgbClr val="000000"/>
                          </a:solidFill>
                          <a:effectLst/>
                          <a:latin typeface="Calibri" panose="020F0502020204030204" pitchFamily="34" charset="0"/>
                        </a:rPr>
                        <a:t>PFCA / Short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1.81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59864241"/>
                  </a:ext>
                </a:extLst>
              </a:tr>
              <a:tr h="0">
                <a:tc>
                  <a:txBody>
                    <a:bodyPr/>
                    <a:lstStyle/>
                    <a:p>
                      <a:pPr algn="ctr" fontAlgn="b"/>
                      <a:r>
                        <a:rPr lang="en-US" sz="1400" b="0" i="0" u="none" strike="noStrike" dirty="0">
                          <a:solidFill>
                            <a:srgbClr val="000000"/>
                          </a:solidFill>
                          <a:effectLst/>
                          <a:latin typeface="Calibri" panose="020F0502020204030204" pitchFamily="34" charset="0"/>
                        </a:rPr>
                        <a:t>PFOA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100" b="0" i="0" u="none" strike="noStrike" dirty="0">
                          <a:solidFill>
                            <a:srgbClr val="000000"/>
                          </a:solidFill>
                          <a:effectLst/>
                          <a:latin typeface="Calibri" panose="020F0502020204030204" pitchFamily="34" charset="0"/>
                        </a:rPr>
                        <a:t>PFCA / Long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3.23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995002955"/>
                  </a:ext>
                </a:extLst>
              </a:tr>
              <a:tr h="0">
                <a:tc>
                  <a:txBody>
                    <a:bodyPr/>
                    <a:lstStyle/>
                    <a:p>
                      <a:pPr algn="ctr" fontAlgn="b"/>
                      <a:r>
                        <a:rPr lang="en-US" sz="1400" b="0" i="0" u="none" strike="noStrike" dirty="0">
                          <a:solidFill>
                            <a:srgbClr val="000000"/>
                          </a:solidFill>
                          <a:effectLst/>
                          <a:latin typeface="Calibri" panose="020F0502020204030204" pitchFamily="34" charset="0"/>
                        </a:rPr>
                        <a:t>PFNA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100" b="0" i="0" u="none" strike="noStrike" dirty="0">
                          <a:solidFill>
                            <a:srgbClr val="000000"/>
                          </a:solidFill>
                          <a:effectLst/>
                          <a:latin typeface="Calibri" panose="020F0502020204030204" pitchFamily="34" charset="0"/>
                        </a:rPr>
                        <a:t>PFCA / Long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dirty="0">
                          <a:solidFill>
                            <a:srgbClr val="000000"/>
                          </a:solidFill>
                          <a:effectLst/>
                          <a:latin typeface="Calibri" panose="020F0502020204030204" pitchFamily="34"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4.66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343972642"/>
                  </a:ext>
                </a:extLst>
              </a:tr>
              <a:tr h="0">
                <a:tc>
                  <a:txBody>
                    <a:bodyPr/>
                    <a:lstStyle/>
                    <a:p>
                      <a:pPr algn="ctr" fontAlgn="b"/>
                      <a:r>
                        <a:rPr lang="en-US" sz="1400" b="0" i="0" u="none" strike="noStrike" dirty="0">
                          <a:solidFill>
                            <a:srgbClr val="000000"/>
                          </a:solidFill>
                          <a:effectLst/>
                          <a:latin typeface="Calibri" panose="020F0502020204030204" pitchFamily="34" charset="0"/>
                        </a:rPr>
                        <a:t>PFDA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100" b="0" i="0" u="none" strike="noStrike">
                          <a:solidFill>
                            <a:srgbClr val="000000"/>
                          </a:solidFill>
                          <a:effectLst/>
                          <a:latin typeface="Calibri" panose="020F0502020204030204" pitchFamily="34" charset="0"/>
                        </a:rPr>
                        <a:t>PFCA / Long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fontAlgn="b"/>
                      <a:r>
                        <a:rPr lang="en-US" sz="1400" b="0" i="0" u="none" strike="noStrike">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416682647"/>
                  </a:ext>
                </a:extLst>
              </a:tr>
              <a:tr h="0">
                <a:tc>
                  <a:txBody>
                    <a:bodyPr/>
                    <a:lstStyle/>
                    <a:p>
                      <a:pPr algn="ctr" fontAlgn="b"/>
                      <a:r>
                        <a:rPr lang="en-US" sz="1400" b="0" i="0" u="none" strike="noStrike" dirty="0">
                          <a:solidFill>
                            <a:srgbClr val="000000"/>
                          </a:solidFill>
                          <a:effectLst/>
                          <a:latin typeface="Calibri" panose="020F0502020204030204" pitchFamily="34" charset="0"/>
                        </a:rPr>
                        <a:t>ADONA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100" b="0" i="0" u="none" strike="noStrike" dirty="0">
                          <a:solidFill>
                            <a:srgbClr val="000000"/>
                          </a:solidFill>
                          <a:effectLst/>
                          <a:latin typeface="Calibri" panose="020F0502020204030204" pitchFamily="34" charset="0"/>
                        </a:rPr>
                        <a:t>Per or </a:t>
                      </a:r>
                      <a:r>
                        <a:rPr lang="en-US" sz="1100" b="0" i="0" u="none" strike="noStrike" dirty="0" err="1">
                          <a:solidFill>
                            <a:srgbClr val="000000"/>
                          </a:solidFill>
                          <a:effectLst/>
                          <a:latin typeface="Calibri" panose="020F0502020204030204" pitchFamily="34" charset="0"/>
                        </a:rPr>
                        <a:t>Polyfluoroether</a:t>
                      </a:r>
                      <a:r>
                        <a:rPr lang="en-US" sz="1100" b="0" i="0" u="none" strike="noStrike" dirty="0">
                          <a:solidFill>
                            <a:srgbClr val="000000"/>
                          </a:solidFill>
                          <a:effectLst/>
                          <a:latin typeface="Calibri" panose="020F0502020204030204" pitchFamily="34" charset="0"/>
                        </a:rPr>
                        <a:t> / Long Chain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a:solidFill>
                            <a:srgbClr val="000000"/>
                          </a:solidFill>
                          <a:effectLst/>
                          <a:latin typeface="Calibri" panose="020F0502020204030204" pitchFamily="34"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a:solidFill>
                            <a:srgbClr val="000000"/>
                          </a:solidFill>
                          <a:effectLst/>
                          <a:latin typeface="Calibri" panose="020F0502020204030204" pitchFamily="34" charset="0"/>
                        </a:rPr>
                        <a:t>0.35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66492288"/>
                  </a:ext>
                </a:extLst>
              </a:tr>
            </a:tbl>
          </a:graphicData>
        </a:graphic>
      </p:graphicFrame>
      <p:sp>
        <p:nvSpPr>
          <p:cNvPr id="6" name="Content Placeholder 2">
            <a:extLst>
              <a:ext uri="{FF2B5EF4-FFF2-40B4-BE49-F238E27FC236}">
                <a16:creationId xmlns:a16="http://schemas.microsoft.com/office/drawing/2014/main" id="{2E598B09-C6B3-4710-AA8B-6773AFB7B469}"/>
              </a:ext>
            </a:extLst>
          </p:cNvPr>
          <p:cNvSpPr txBox="1">
            <a:spLocks/>
          </p:cNvSpPr>
          <p:nvPr/>
        </p:nvSpPr>
        <p:spPr>
          <a:xfrm>
            <a:off x="3774813" y="883245"/>
            <a:ext cx="1594373" cy="680819"/>
          </a:xfrm>
          <a:prstGeom prst="rect">
            <a:avLst/>
          </a:prstGeom>
        </p:spPr>
        <p:txBody>
          <a:bodyPr>
            <a:normAutofit/>
          </a:bodyPr>
          <a:lstStyle>
            <a:lvl1pPr marL="342900" indent="-342900" algn="l" defTabSz="457200" rtl="0" eaLnBrk="1" latinLnBrk="0" hangingPunct="1">
              <a:spcBef>
                <a:spcPct val="20000"/>
              </a:spcBef>
              <a:buClr>
                <a:schemeClr val="accent1"/>
              </a:buClr>
              <a:buFont typeface="Arial"/>
              <a:buChar char="•"/>
              <a:defRPr lang="en-US" sz="2400" kern="1200" dirty="0" smtClean="0">
                <a:solidFill>
                  <a:schemeClr val="tx1"/>
                </a:solidFill>
                <a:latin typeface="+mj-lt"/>
                <a:ea typeface="+mn-ea"/>
                <a:cs typeface="Myriad Pro"/>
              </a:defRPr>
            </a:lvl1pPr>
            <a:lvl2pPr marL="742950" indent="-285750" algn="l" defTabSz="457200" rtl="0" eaLnBrk="1" latinLnBrk="0" hangingPunct="1">
              <a:spcBef>
                <a:spcPct val="20000"/>
              </a:spcBef>
              <a:buClr>
                <a:schemeClr val="accent1"/>
              </a:buClr>
              <a:buFont typeface="Arial"/>
              <a:buChar char="–"/>
              <a:defRPr lang="en-US" sz="2000" i="0" kern="1200" dirty="0" smtClean="0">
                <a:solidFill>
                  <a:schemeClr val="tx1"/>
                </a:solidFill>
                <a:latin typeface="+mj-lt"/>
                <a:ea typeface="+mn-ea"/>
                <a:cs typeface="Myriad Pro"/>
              </a:defRPr>
            </a:lvl2pPr>
            <a:lvl3pPr marL="1143000" indent="-228600" algn="l" defTabSz="457200" rtl="0" eaLnBrk="1" latinLnBrk="0" hangingPunct="1">
              <a:spcBef>
                <a:spcPct val="20000"/>
              </a:spcBef>
              <a:buClr>
                <a:schemeClr val="accent1"/>
              </a:buClr>
              <a:buFont typeface="Arial"/>
              <a:buChar char="•"/>
              <a:defRPr lang="en-US" sz="1800" kern="1200" dirty="0" smtClean="0">
                <a:solidFill>
                  <a:schemeClr val="tx1"/>
                </a:solidFill>
                <a:latin typeface="+mj-lt"/>
                <a:ea typeface="+mn-ea"/>
                <a:cs typeface="Myriad Pro"/>
              </a:defRPr>
            </a:lvl3pPr>
            <a:lvl4pPr marL="1600200" indent="-228600" algn="l" defTabSz="457200" rtl="0" eaLnBrk="1" latinLnBrk="0" hangingPunct="1">
              <a:spcBef>
                <a:spcPct val="20000"/>
              </a:spcBef>
              <a:buClr>
                <a:schemeClr val="accent1"/>
              </a:buClr>
              <a:buFont typeface="Arial"/>
              <a:buChar char="–"/>
              <a:defRPr lang="en-US" sz="1600" kern="1200" dirty="0" smtClean="0">
                <a:solidFill>
                  <a:schemeClr val="tx1"/>
                </a:solidFill>
                <a:latin typeface="+mj-lt"/>
                <a:ea typeface="+mn-ea"/>
                <a:cs typeface="Myriad Pro"/>
              </a:defRPr>
            </a:lvl4pPr>
            <a:lvl5pPr marL="2057400" indent="-228600" algn="l" defTabSz="457200" rtl="0" eaLnBrk="1" latinLnBrk="0" hangingPunct="1">
              <a:spcBef>
                <a:spcPct val="20000"/>
              </a:spcBef>
              <a:buClr>
                <a:schemeClr val="accent1"/>
              </a:buClr>
              <a:buFont typeface="Arial"/>
              <a:buChar char="»"/>
              <a:defRPr lang="en-US" sz="1600" i="1" kern="1200" dirty="0">
                <a:solidFill>
                  <a:schemeClr val="tx1"/>
                </a:solidFill>
                <a:latin typeface="+mj-lt"/>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b="1">
                <a:latin typeface="Calibri Light" panose="020F0302020204030204" pitchFamily="34" charset="0"/>
                <a:cs typeface="Calibri Light" panose="020F0302020204030204" pitchFamily="34" charset="0"/>
              </a:rPr>
              <a:t>Influent samples</a:t>
            </a:r>
          </a:p>
          <a:p>
            <a:pPr marL="0" indent="0" algn="ctr">
              <a:buNone/>
            </a:pPr>
            <a:r>
              <a:rPr lang="en-US" sz="1600" i="1">
                <a:latin typeface="Calibri Light" panose="020F0302020204030204" pitchFamily="34" charset="0"/>
                <a:cs typeface="Calibri Light" panose="020F0302020204030204" pitchFamily="34" charset="0"/>
              </a:rPr>
              <a:t>All POTWs</a:t>
            </a:r>
          </a:p>
        </p:txBody>
      </p:sp>
    </p:spTree>
    <p:extLst>
      <p:ext uri="{BB962C8B-B14F-4D97-AF65-F5344CB8AC3E}">
        <p14:creationId xmlns:p14="http://schemas.microsoft.com/office/powerpoint/2010/main" val="287155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0E6009-6541-42AA-A4BC-25C4698838AD}"/>
              </a:ext>
            </a:extLst>
          </p:cNvPr>
          <p:cNvSpPr>
            <a:spLocks noGrp="1"/>
          </p:cNvSpPr>
          <p:nvPr>
            <p:ph type="title"/>
          </p:nvPr>
        </p:nvSpPr>
        <p:spPr>
          <a:xfrm>
            <a:off x="1598099" y="1589911"/>
            <a:ext cx="5947801" cy="479425"/>
          </a:xfrm>
        </p:spPr>
        <p:txBody>
          <a:bodyPr/>
          <a:lstStyle/>
          <a:p>
            <a:r>
              <a:rPr lang="en-US" dirty="0"/>
              <a:t>With so many NDs, how can we leverage </a:t>
            </a:r>
            <a:r>
              <a:rPr lang="en-US" b="1" dirty="0"/>
              <a:t>distributions </a:t>
            </a:r>
            <a:r>
              <a:rPr lang="en-US" dirty="0"/>
              <a:t>for PFAS rather than summary statistics?</a:t>
            </a:r>
          </a:p>
        </p:txBody>
      </p:sp>
      <p:sp>
        <p:nvSpPr>
          <p:cNvPr id="5" name="Slide Number Placeholder 4">
            <a:extLst>
              <a:ext uri="{FF2B5EF4-FFF2-40B4-BE49-F238E27FC236}">
                <a16:creationId xmlns:a16="http://schemas.microsoft.com/office/drawing/2014/main" id="{F981010C-A4A6-4688-9301-BFF855622E6F}"/>
              </a:ext>
            </a:extLst>
          </p:cNvPr>
          <p:cNvSpPr>
            <a:spLocks noGrp="1"/>
          </p:cNvSpPr>
          <p:nvPr>
            <p:ph type="sldNum" sz="quarter" idx="4"/>
          </p:nvPr>
        </p:nvSpPr>
        <p:spPr>
          <a:xfrm>
            <a:off x="8293787" y="4818382"/>
            <a:ext cx="500539" cy="258659"/>
          </a:xfrm>
        </p:spPr>
        <p:txBody>
          <a:bodyPr/>
          <a:lstStyle/>
          <a:p>
            <a:fld id="{75472711-4FCB-2141-A321-C0607E714264}" type="slidenum">
              <a:rPr lang="en-US" smtClean="0"/>
              <a:pPr/>
              <a:t>13</a:t>
            </a:fld>
            <a:endParaRPr lang="en-US"/>
          </a:p>
        </p:txBody>
      </p:sp>
    </p:spTree>
    <p:extLst>
      <p:ext uri="{BB962C8B-B14F-4D97-AF65-F5344CB8AC3E}">
        <p14:creationId xmlns:p14="http://schemas.microsoft.com/office/powerpoint/2010/main" val="2789299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Research Questions</a:t>
            </a:r>
          </a:p>
        </p:txBody>
      </p:sp>
      <p:sp>
        <p:nvSpPr>
          <p:cNvPr id="10" name="Content Placeholder 9"/>
          <p:cNvSpPr>
            <a:spLocks noGrp="1"/>
          </p:cNvSpPr>
          <p:nvPr>
            <p:ph idx="1"/>
          </p:nvPr>
        </p:nvSpPr>
        <p:spPr/>
        <p:txBody>
          <a:bodyPr>
            <a:normAutofit/>
          </a:bodyPr>
          <a:lstStyle/>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is a PFAS “</a:t>
            </a:r>
            <a:r>
              <a:rPr lang="en-US" sz="2800" dirty="0">
                <a:solidFill>
                  <a:srgbClr val="69B833"/>
                </a:solidFill>
                <a:effectLst/>
                <a:ea typeface="Times New Roman" panose="02020603050405020304" pitchFamily="18" charset="0"/>
              </a:rPr>
              <a:t>baseline</a:t>
            </a:r>
            <a:r>
              <a:rPr lang="en-US" sz="2800" dirty="0">
                <a:effectLst/>
                <a:ea typeface="Times New Roman" panose="02020603050405020304" pitchFamily="18" charset="0"/>
              </a:rPr>
              <a:t>” for POTWs?</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Do </a:t>
            </a:r>
            <a:r>
              <a:rPr lang="en-US" sz="2800" dirty="0">
                <a:solidFill>
                  <a:srgbClr val="69B833"/>
                </a:solidFill>
                <a:effectLst/>
                <a:ea typeface="Times New Roman" panose="02020603050405020304" pitchFamily="18" charset="0"/>
              </a:rPr>
              <a:t>industrial discharges </a:t>
            </a:r>
            <a:r>
              <a:rPr lang="en-US" sz="2800" dirty="0">
                <a:effectLst/>
                <a:ea typeface="Times New Roman" panose="02020603050405020304" pitchFamily="18" charset="0"/>
              </a:rPr>
              <a:t>create PFAS above baseline?</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Are there PFAS </a:t>
            </a:r>
            <a:r>
              <a:rPr lang="en-US" sz="2800" dirty="0">
                <a:solidFill>
                  <a:srgbClr val="69B833"/>
                </a:solidFill>
                <a:effectLst/>
                <a:ea typeface="Times New Roman" panose="02020603050405020304" pitchFamily="18" charset="0"/>
              </a:rPr>
              <a:t>signatures</a:t>
            </a:r>
            <a:r>
              <a:rPr lang="en-US" sz="2800" dirty="0">
                <a:effectLst/>
                <a:ea typeface="Times New Roman" panose="02020603050405020304" pitchFamily="18" charset="0"/>
              </a:rPr>
              <a:t> of industrial point sources?</a:t>
            </a:r>
            <a:endParaRPr lang="en-US" sz="2800" dirty="0">
              <a:effectLst/>
              <a:ea typeface="Calibri" panose="020F0502020204030204" pitchFamily="34" charset="0"/>
            </a:endParaRPr>
          </a:p>
          <a:p>
            <a:pPr marL="342900" indent="-342900">
              <a:lnSpc>
                <a:spcPct val="107000"/>
              </a:lnSpc>
              <a:spcBef>
                <a:spcPts val="0"/>
              </a:spcBef>
              <a:buClr>
                <a:schemeClr val="tx1">
                  <a:lumMod val="65000"/>
                  <a:lumOff val="35000"/>
                </a:schemeClr>
              </a:buClr>
              <a:buFont typeface="+mj-lt"/>
              <a:buAutoNum type="arabicPeriod"/>
            </a:pPr>
            <a:r>
              <a:rPr lang="en-US" sz="2800" dirty="0">
                <a:ea typeface="Times New Roman" panose="02020603050405020304" pitchFamily="18" charset="0"/>
              </a:rPr>
              <a:t>Where are the “</a:t>
            </a:r>
            <a:r>
              <a:rPr lang="en-US" sz="2800" dirty="0">
                <a:solidFill>
                  <a:srgbClr val="69B833"/>
                </a:solidFill>
                <a:ea typeface="Times New Roman" panose="02020603050405020304" pitchFamily="18" charset="0"/>
              </a:rPr>
              <a:t>outliers</a:t>
            </a:r>
            <a:r>
              <a:rPr lang="en-US" sz="2800" dirty="0">
                <a:ea typeface="Times New Roman" panose="02020603050405020304" pitchFamily="18" charset="0"/>
              </a:rPr>
              <a:t>”?</a:t>
            </a:r>
            <a:endParaRPr lang="en-US" sz="2800" dirty="0">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are the </a:t>
            </a:r>
            <a:r>
              <a:rPr lang="en-US" sz="2800" dirty="0">
                <a:solidFill>
                  <a:srgbClr val="69B833"/>
                </a:solidFill>
                <a:effectLst/>
                <a:ea typeface="Times New Roman" panose="02020603050405020304" pitchFamily="18" charset="0"/>
              </a:rPr>
              <a:t>blind spots </a:t>
            </a:r>
            <a:r>
              <a:rPr lang="en-US" sz="2800" dirty="0">
                <a:effectLst/>
                <a:ea typeface="Times New Roman" panose="02020603050405020304" pitchFamily="18" charset="0"/>
              </a:rPr>
              <a:t>or major uncertainties in the dataset?</a:t>
            </a:r>
            <a:endParaRPr lang="en-US" sz="2800" dirty="0">
              <a:effectLst/>
              <a:ea typeface="Calibri" panose="020F0502020204030204" pitchFamily="34" charset="0"/>
            </a:endParaRPr>
          </a:p>
        </p:txBody>
      </p:sp>
      <p:sp>
        <p:nvSpPr>
          <p:cNvPr id="7" name="Slide Number Placeholder 6"/>
          <p:cNvSpPr>
            <a:spLocks noGrp="1"/>
          </p:cNvSpPr>
          <p:nvPr>
            <p:ph type="sldNum" sz="quarter" idx="4"/>
          </p:nvPr>
        </p:nvSpPr>
        <p:spPr/>
        <p:txBody>
          <a:bodyPr/>
          <a:lstStyle/>
          <a:p>
            <a:fld id="{75472711-4FCB-2141-A321-C0607E714264}" type="slidenum">
              <a:rPr lang="en-US" smtClean="0"/>
              <a:pPr/>
              <a:t>14</a:t>
            </a:fld>
            <a:endParaRPr lang="en-US"/>
          </a:p>
        </p:txBody>
      </p:sp>
      <p:sp>
        <p:nvSpPr>
          <p:cNvPr id="4" name="Rectangle 3">
            <a:extLst>
              <a:ext uri="{FF2B5EF4-FFF2-40B4-BE49-F238E27FC236}">
                <a16:creationId xmlns:a16="http://schemas.microsoft.com/office/drawing/2014/main" id="{670FC559-C1F4-437E-811F-1A6B0CFE1B8F}"/>
              </a:ext>
            </a:extLst>
          </p:cNvPr>
          <p:cNvSpPr/>
          <p:nvPr/>
        </p:nvSpPr>
        <p:spPr>
          <a:xfrm>
            <a:off x="412511" y="1471289"/>
            <a:ext cx="8381815" cy="941901"/>
          </a:xfrm>
          <a:prstGeom prst="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046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EED3C-EA8B-409B-965A-5BAA6F7B993A}"/>
              </a:ext>
            </a:extLst>
          </p:cNvPr>
          <p:cNvSpPr>
            <a:spLocks noGrp="1"/>
          </p:cNvSpPr>
          <p:nvPr>
            <p:ph type="title"/>
          </p:nvPr>
        </p:nvSpPr>
        <p:spPr>
          <a:xfrm>
            <a:off x="1242676" y="158428"/>
            <a:ext cx="6085445" cy="479822"/>
          </a:xfrm>
        </p:spPr>
        <p:txBody>
          <a:bodyPr/>
          <a:lstStyle/>
          <a:p>
            <a:pPr algn="ctr"/>
            <a:r>
              <a:rPr lang="en-US" dirty="0"/>
              <a:t>We Used Questionnaire Answers </a:t>
            </a:r>
            <a:br>
              <a:rPr lang="en-US" dirty="0"/>
            </a:br>
            <a:r>
              <a:rPr lang="en-US" dirty="0"/>
              <a:t>to Group POTWs</a:t>
            </a:r>
          </a:p>
        </p:txBody>
      </p:sp>
      <p:sp>
        <p:nvSpPr>
          <p:cNvPr id="4" name="Slide Number Placeholder 3">
            <a:extLst>
              <a:ext uri="{FF2B5EF4-FFF2-40B4-BE49-F238E27FC236}">
                <a16:creationId xmlns:a16="http://schemas.microsoft.com/office/drawing/2014/main" id="{C773C42E-C45C-4613-9DD4-0664300B9E49}"/>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15</a:t>
            </a:fld>
            <a:endParaRPr lang="en-US">
              <a:solidFill>
                <a:srgbClr val="FFFFFF">
                  <a:lumMod val="85000"/>
                </a:srgbClr>
              </a:solidFill>
            </a:endParaRPr>
          </a:p>
        </p:txBody>
      </p:sp>
      <p:pic>
        <p:nvPicPr>
          <p:cNvPr id="8" name="Picture 5" descr="Chart&#10;&#10;Description automatically generated">
            <a:extLst>
              <a:ext uri="{FF2B5EF4-FFF2-40B4-BE49-F238E27FC236}">
                <a16:creationId xmlns:a16="http://schemas.microsoft.com/office/drawing/2014/main" id="{5ED8F3C2-C6D0-4A13-992F-2FE1EFD77A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000" t="34259" r="1" b="27222"/>
          <a:stretch/>
        </p:blipFill>
        <p:spPr bwMode="auto">
          <a:xfrm>
            <a:off x="2201681" y="1214700"/>
            <a:ext cx="4932033" cy="28955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983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0434E-6015-46E1-8174-DF81EFA40AFF}"/>
              </a:ext>
            </a:extLst>
          </p:cNvPr>
          <p:cNvSpPr>
            <a:spLocks noGrp="1"/>
          </p:cNvSpPr>
          <p:nvPr>
            <p:ph type="title"/>
          </p:nvPr>
        </p:nvSpPr>
        <p:spPr>
          <a:xfrm>
            <a:off x="482600" y="88254"/>
            <a:ext cx="8178800" cy="479822"/>
          </a:xfrm>
        </p:spPr>
        <p:txBody>
          <a:bodyPr/>
          <a:lstStyle/>
          <a:p>
            <a:r>
              <a:rPr kumimoji="0" lang="en-US" sz="2800" b="1"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a:t>
            </a:r>
            <a:r>
              <a:rPr kumimoji="0" lang="en-US" sz="28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Ranked from Low Concentration to High</a:t>
            </a:r>
            <a:br>
              <a:rPr kumimoji="0" lang="en-US" sz="28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br>
            <a:endParaRPr lang="en-US" sz="2800" dirty="0"/>
          </a:p>
        </p:txBody>
      </p:sp>
      <p:sp>
        <p:nvSpPr>
          <p:cNvPr id="3" name="Content Placeholder 2">
            <a:extLst>
              <a:ext uri="{FF2B5EF4-FFF2-40B4-BE49-F238E27FC236}">
                <a16:creationId xmlns:a16="http://schemas.microsoft.com/office/drawing/2014/main" id="{8520B4D9-50B2-41DC-B177-0D112D98929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6174D0A-D912-48FD-9B1C-920228031D78}"/>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16</a:t>
            </a:fld>
            <a:endParaRPr lang="en-US">
              <a:solidFill>
                <a:srgbClr val="FFFFFF">
                  <a:lumMod val="85000"/>
                </a:srgbClr>
              </a:solidFill>
            </a:endParaRPr>
          </a:p>
        </p:txBody>
      </p:sp>
      <p:pic>
        <p:nvPicPr>
          <p:cNvPr id="6" name="Picture 5">
            <a:extLst>
              <a:ext uri="{FF2B5EF4-FFF2-40B4-BE49-F238E27FC236}">
                <a16:creationId xmlns:a16="http://schemas.microsoft.com/office/drawing/2014/main" id="{E6FC3DD3-CF10-4019-ADDD-D8DBDECDA74E}"/>
              </a:ext>
            </a:extLst>
          </p:cNvPr>
          <p:cNvPicPr>
            <a:picLocks noChangeAspect="1"/>
          </p:cNvPicPr>
          <p:nvPr/>
        </p:nvPicPr>
        <p:blipFill>
          <a:blip r:embed="rId2"/>
          <a:stretch>
            <a:fillRect/>
          </a:stretch>
        </p:blipFill>
        <p:spPr>
          <a:xfrm>
            <a:off x="0" y="651408"/>
            <a:ext cx="9144000" cy="3840684"/>
          </a:xfrm>
          <a:prstGeom prst="rect">
            <a:avLst/>
          </a:prstGeom>
        </p:spPr>
      </p:pic>
    </p:spTree>
    <p:extLst>
      <p:ext uri="{BB962C8B-B14F-4D97-AF65-F5344CB8AC3E}">
        <p14:creationId xmlns:p14="http://schemas.microsoft.com/office/powerpoint/2010/main" val="209468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324F5B-801E-4628-A0E7-8787FFDDCD43}"/>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17</a:t>
            </a:fld>
            <a:endParaRPr lang="en-US">
              <a:solidFill>
                <a:srgbClr val="FFFFFF">
                  <a:lumMod val="85000"/>
                </a:srgbClr>
              </a:solidFill>
            </a:endParaRPr>
          </a:p>
        </p:txBody>
      </p:sp>
      <p:sp>
        <p:nvSpPr>
          <p:cNvPr id="18" name="TextBox 17">
            <a:extLst>
              <a:ext uri="{FF2B5EF4-FFF2-40B4-BE49-F238E27FC236}">
                <a16:creationId xmlns:a16="http://schemas.microsoft.com/office/drawing/2014/main" id="{B8BD6652-3639-41B3-9A47-F84E3A0C0037}"/>
              </a:ext>
            </a:extLst>
          </p:cNvPr>
          <p:cNvSpPr txBox="1"/>
          <p:nvPr/>
        </p:nvSpPr>
        <p:spPr>
          <a:xfrm>
            <a:off x="337376" y="1648420"/>
            <a:ext cx="2460333" cy="923330"/>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a:t>
            </a:r>
            <a:r>
              <a:rPr kumimoji="0" lang="en-US" sz="18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Ranked from Low Concentration to High</a:t>
            </a:r>
          </a:p>
        </p:txBody>
      </p:sp>
      <p:pic>
        <p:nvPicPr>
          <p:cNvPr id="19" name="Picture 5" descr="Chart&#10;&#10;Description automatically generated">
            <a:extLst>
              <a:ext uri="{FF2B5EF4-FFF2-40B4-BE49-F238E27FC236}">
                <a16:creationId xmlns:a16="http://schemas.microsoft.com/office/drawing/2014/main" id="{1C9D892B-31F4-40DC-ACC1-CA979856FB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000" t="34259" r="1" b="27222"/>
          <a:stretch/>
        </p:blipFill>
        <p:spPr bwMode="auto">
          <a:xfrm>
            <a:off x="442685" y="2902856"/>
            <a:ext cx="2249714" cy="13208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6E1BF27-0059-41CB-B52D-084E711DDCA6}"/>
              </a:ext>
            </a:extLst>
          </p:cNvPr>
          <p:cNvSpPr/>
          <p:nvPr/>
        </p:nvSpPr>
        <p:spPr>
          <a:xfrm>
            <a:off x="345757" y="256422"/>
            <a:ext cx="1318038" cy="49984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Calibri Light" panose="020F0302020204030204" pitchFamily="34" charset="0"/>
            </a:endParaRPr>
          </a:p>
        </p:txBody>
      </p:sp>
      <p:sp>
        <p:nvSpPr>
          <p:cNvPr id="8" name="Content Placeholder 9">
            <a:extLst>
              <a:ext uri="{FF2B5EF4-FFF2-40B4-BE49-F238E27FC236}">
                <a16:creationId xmlns:a16="http://schemas.microsoft.com/office/drawing/2014/main" id="{D14323B3-66FE-448A-9352-5D9ADD922C21}"/>
              </a:ext>
            </a:extLst>
          </p:cNvPr>
          <p:cNvSpPr txBox="1">
            <a:spLocks/>
          </p:cNvSpPr>
          <p:nvPr/>
        </p:nvSpPr>
        <p:spPr>
          <a:xfrm>
            <a:off x="442685" y="256422"/>
            <a:ext cx="3442011" cy="3693557"/>
          </a:xfrm>
          <a:prstGeom prst="rect">
            <a:avLst/>
          </a:prstGeom>
        </p:spPr>
        <p:txBody>
          <a:bodyPr/>
          <a:lstStyle>
            <a:lvl1pPr marL="231775" indent="-231775" algn="l" defTabSz="457178" rtl="0" eaLnBrk="1" latinLnBrk="0" hangingPunct="1">
              <a:spcBef>
                <a:spcPct val="20000"/>
              </a:spcBef>
              <a:buClr>
                <a:schemeClr val="accent1"/>
              </a:buClr>
              <a:buFont typeface="Arial"/>
              <a:buChar char="•"/>
              <a:defRPr lang="en-US" sz="24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742913" indent="-285736" algn="l" defTabSz="457178" rtl="0" eaLnBrk="1" latinLnBrk="0" hangingPunct="1">
              <a:spcBef>
                <a:spcPct val="20000"/>
              </a:spcBef>
              <a:buClr>
                <a:schemeClr val="accent1"/>
              </a:buClr>
              <a:buFont typeface="Arial"/>
              <a:buChar char="–"/>
              <a:defRPr lang="en-US" sz="2000" i="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142944" indent="-228588" algn="l" defTabSz="457178" rtl="0" eaLnBrk="1" latinLnBrk="0" hangingPunct="1">
              <a:spcBef>
                <a:spcPct val="20000"/>
              </a:spcBef>
              <a:buClr>
                <a:schemeClr val="accent1"/>
              </a:buClr>
              <a:buFont typeface="Arial"/>
              <a:buChar char="•"/>
              <a:defRPr lang="en-US" sz="18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1600120" indent="-228588" algn="l" defTabSz="457178" rtl="0" eaLnBrk="1" latinLnBrk="0" hangingPunct="1">
              <a:spcBef>
                <a:spcPct val="20000"/>
              </a:spcBef>
              <a:buClr>
                <a:schemeClr val="accent1"/>
              </a:buClr>
              <a:buFont typeface="Arial"/>
              <a:buChar char="–"/>
              <a:defRPr lang="en-US" sz="16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2057297" indent="-228588" algn="l" defTabSz="457178" rtl="0" eaLnBrk="1" latinLnBrk="0" hangingPunct="1">
              <a:spcBef>
                <a:spcPct val="20000"/>
              </a:spcBef>
              <a:buClr>
                <a:schemeClr val="accent1"/>
              </a:buClr>
              <a:buFont typeface="Arial"/>
              <a:buChar char="»"/>
              <a:defRPr lang="en-US" sz="1600" i="1" kern="1200" dirty="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a:solidFill>
                  <a:schemeClr val="bg1"/>
                </a:solidFill>
              </a:rPr>
              <a:t>Influent</a:t>
            </a:r>
            <a:endParaRPr lang="en-US" dirty="0">
              <a:solidFill>
                <a:schemeClr val="bg1"/>
              </a:solidFill>
            </a:endParaRPr>
          </a:p>
        </p:txBody>
      </p:sp>
      <p:pic>
        <p:nvPicPr>
          <p:cNvPr id="3" name="Picture 2">
            <a:extLst>
              <a:ext uri="{FF2B5EF4-FFF2-40B4-BE49-F238E27FC236}">
                <a16:creationId xmlns:a16="http://schemas.microsoft.com/office/drawing/2014/main" id="{B750CF76-41DB-4DD9-BE28-2BA6FE059DDF}"/>
              </a:ext>
            </a:extLst>
          </p:cNvPr>
          <p:cNvPicPr>
            <a:picLocks noChangeAspect="1"/>
          </p:cNvPicPr>
          <p:nvPr/>
        </p:nvPicPr>
        <p:blipFill>
          <a:blip r:embed="rId3"/>
          <a:stretch>
            <a:fillRect/>
          </a:stretch>
        </p:blipFill>
        <p:spPr>
          <a:xfrm>
            <a:off x="3900495" y="0"/>
            <a:ext cx="4643561" cy="4503824"/>
          </a:xfrm>
          <a:prstGeom prst="rect">
            <a:avLst/>
          </a:prstGeom>
        </p:spPr>
      </p:pic>
    </p:spTree>
    <p:extLst>
      <p:ext uri="{BB962C8B-B14F-4D97-AF65-F5344CB8AC3E}">
        <p14:creationId xmlns:p14="http://schemas.microsoft.com/office/powerpoint/2010/main" val="194509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324F5B-801E-4628-A0E7-8787FFDDCD43}"/>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18</a:t>
            </a:fld>
            <a:endParaRPr lang="en-US">
              <a:solidFill>
                <a:srgbClr val="FFFFFF">
                  <a:lumMod val="85000"/>
                </a:srgbClr>
              </a:solidFill>
            </a:endParaRPr>
          </a:p>
        </p:txBody>
      </p:sp>
      <p:sp>
        <p:nvSpPr>
          <p:cNvPr id="18" name="TextBox 17">
            <a:extLst>
              <a:ext uri="{FF2B5EF4-FFF2-40B4-BE49-F238E27FC236}">
                <a16:creationId xmlns:a16="http://schemas.microsoft.com/office/drawing/2014/main" id="{B8BD6652-3639-41B3-9A47-F84E3A0C0037}"/>
              </a:ext>
            </a:extLst>
          </p:cNvPr>
          <p:cNvSpPr txBox="1"/>
          <p:nvPr/>
        </p:nvSpPr>
        <p:spPr>
          <a:xfrm>
            <a:off x="337376" y="1648420"/>
            <a:ext cx="2460333" cy="923330"/>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a:t>
            </a:r>
            <a:r>
              <a:rPr kumimoji="0" lang="en-US" sz="18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Ranked from Low Concentration to High</a:t>
            </a:r>
          </a:p>
        </p:txBody>
      </p:sp>
      <p:pic>
        <p:nvPicPr>
          <p:cNvPr id="19" name="Picture 5" descr="Chart&#10;&#10;Description automatically generated">
            <a:extLst>
              <a:ext uri="{FF2B5EF4-FFF2-40B4-BE49-F238E27FC236}">
                <a16:creationId xmlns:a16="http://schemas.microsoft.com/office/drawing/2014/main" id="{1C9D892B-31F4-40DC-ACC1-CA979856FB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000" t="34259" r="1" b="27222"/>
          <a:stretch/>
        </p:blipFill>
        <p:spPr bwMode="auto">
          <a:xfrm>
            <a:off x="442685" y="2902856"/>
            <a:ext cx="2249714" cy="13208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6E1BF27-0059-41CB-B52D-084E711DDCA6}"/>
              </a:ext>
            </a:extLst>
          </p:cNvPr>
          <p:cNvSpPr/>
          <p:nvPr/>
        </p:nvSpPr>
        <p:spPr>
          <a:xfrm>
            <a:off x="345757" y="256422"/>
            <a:ext cx="1318038" cy="49984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Calibri Light" panose="020F0302020204030204" pitchFamily="34" charset="0"/>
            </a:endParaRPr>
          </a:p>
        </p:txBody>
      </p:sp>
      <p:sp>
        <p:nvSpPr>
          <p:cNvPr id="8" name="Content Placeholder 9">
            <a:extLst>
              <a:ext uri="{FF2B5EF4-FFF2-40B4-BE49-F238E27FC236}">
                <a16:creationId xmlns:a16="http://schemas.microsoft.com/office/drawing/2014/main" id="{D14323B3-66FE-448A-9352-5D9ADD922C21}"/>
              </a:ext>
            </a:extLst>
          </p:cNvPr>
          <p:cNvSpPr txBox="1">
            <a:spLocks/>
          </p:cNvSpPr>
          <p:nvPr/>
        </p:nvSpPr>
        <p:spPr>
          <a:xfrm>
            <a:off x="442685" y="256423"/>
            <a:ext cx="1124857" cy="444846"/>
          </a:xfrm>
          <a:prstGeom prst="rect">
            <a:avLst/>
          </a:prstGeom>
        </p:spPr>
        <p:txBody>
          <a:bodyPr/>
          <a:lstStyle>
            <a:lvl1pPr marL="231775" indent="-231775" algn="l" defTabSz="457178" rtl="0" eaLnBrk="1" latinLnBrk="0" hangingPunct="1">
              <a:spcBef>
                <a:spcPct val="20000"/>
              </a:spcBef>
              <a:buClr>
                <a:schemeClr val="accent1"/>
              </a:buClr>
              <a:buFont typeface="Arial"/>
              <a:buChar char="•"/>
              <a:defRPr lang="en-US" sz="24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742913" indent="-285736" algn="l" defTabSz="457178" rtl="0" eaLnBrk="1" latinLnBrk="0" hangingPunct="1">
              <a:spcBef>
                <a:spcPct val="20000"/>
              </a:spcBef>
              <a:buClr>
                <a:schemeClr val="accent1"/>
              </a:buClr>
              <a:buFont typeface="Arial"/>
              <a:buChar char="–"/>
              <a:defRPr lang="en-US" sz="2000" i="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142944" indent="-228588" algn="l" defTabSz="457178" rtl="0" eaLnBrk="1" latinLnBrk="0" hangingPunct="1">
              <a:spcBef>
                <a:spcPct val="20000"/>
              </a:spcBef>
              <a:buClr>
                <a:schemeClr val="accent1"/>
              </a:buClr>
              <a:buFont typeface="Arial"/>
              <a:buChar char="•"/>
              <a:defRPr lang="en-US" sz="18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1600120" indent="-228588" algn="l" defTabSz="457178" rtl="0" eaLnBrk="1" latinLnBrk="0" hangingPunct="1">
              <a:spcBef>
                <a:spcPct val="20000"/>
              </a:spcBef>
              <a:buClr>
                <a:schemeClr val="accent1"/>
              </a:buClr>
              <a:buFont typeface="Arial"/>
              <a:buChar char="–"/>
              <a:defRPr lang="en-US" sz="16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2057297" indent="-228588" algn="l" defTabSz="457178" rtl="0" eaLnBrk="1" latinLnBrk="0" hangingPunct="1">
              <a:spcBef>
                <a:spcPct val="20000"/>
              </a:spcBef>
              <a:buClr>
                <a:schemeClr val="accent1"/>
              </a:buClr>
              <a:buFont typeface="Arial"/>
              <a:buChar char="»"/>
              <a:defRPr lang="en-US" sz="1600" i="1" kern="1200" dirty="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a:solidFill>
                  <a:schemeClr val="bg1"/>
                </a:solidFill>
              </a:rPr>
              <a:t>Effluent</a:t>
            </a:r>
            <a:endParaRPr lang="en-US" dirty="0">
              <a:solidFill>
                <a:schemeClr val="bg1"/>
              </a:solidFill>
            </a:endParaRPr>
          </a:p>
        </p:txBody>
      </p:sp>
      <p:pic>
        <p:nvPicPr>
          <p:cNvPr id="5" name="Picture 4">
            <a:extLst>
              <a:ext uri="{FF2B5EF4-FFF2-40B4-BE49-F238E27FC236}">
                <a16:creationId xmlns:a16="http://schemas.microsoft.com/office/drawing/2014/main" id="{8CD954E2-7C08-4581-81A6-C7E7B8E814B1}"/>
              </a:ext>
            </a:extLst>
          </p:cNvPr>
          <p:cNvPicPr>
            <a:picLocks noChangeAspect="1"/>
          </p:cNvPicPr>
          <p:nvPr/>
        </p:nvPicPr>
        <p:blipFill>
          <a:blip r:embed="rId3"/>
          <a:stretch>
            <a:fillRect/>
          </a:stretch>
        </p:blipFill>
        <p:spPr>
          <a:xfrm>
            <a:off x="3871452" y="0"/>
            <a:ext cx="4672604" cy="4526922"/>
          </a:xfrm>
          <a:prstGeom prst="rect">
            <a:avLst/>
          </a:prstGeom>
        </p:spPr>
      </p:pic>
    </p:spTree>
    <p:extLst>
      <p:ext uri="{BB962C8B-B14F-4D97-AF65-F5344CB8AC3E}">
        <p14:creationId xmlns:p14="http://schemas.microsoft.com/office/powerpoint/2010/main" val="204487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324F5B-801E-4628-A0E7-8787FFDDCD43}"/>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19</a:t>
            </a:fld>
            <a:endParaRPr lang="en-US">
              <a:solidFill>
                <a:srgbClr val="FFFFFF">
                  <a:lumMod val="85000"/>
                </a:srgbClr>
              </a:solidFill>
            </a:endParaRPr>
          </a:p>
        </p:txBody>
      </p:sp>
      <p:sp>
        <p:nvSpPr>
          <p:cNvPr id="18" name="TextBox 17">
            <a:extLst>
              <a:ext uri="{FF2B5EF4-FFF2-40B4-BE49-F238E27FC236}">
                <a16:creationId xmlns:a16="http://schemas.microsoft.com/office/drawing/2014/main" id="{B8BD6652-3639-41B3-9A47-F84E3A0C0037}"/>
              </a:ext>
            </a:extLst>
          </p:cNvPr>
          <p:cNvSpPr txBox="1"/>
          <p:nvPr/>
        </p:nvSpPr>
        <p:spPr>
          <a:xfrm>
            <a:off x="337376" y="1648420"/>
            <a:ext cx="2460333" cy="923330"/>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a:t>
            </a:r>
            <a:r>
              <a:rPr kumimoji="0" lang="en-US" sz="18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Ranked from Low Concentration to High</a:t>
            </a:r>
          </a:p>
        </p:txBody>
      </p:sp>
      <p:pic>
        <p:nvPicPr>
          <p:cNvPr id="19" name="Picture 5" descr="Chart&#10;&#10;Description automatically generated">
            <a:extLst>
              <a:ext uri="{FF2B5EF4-FFF2-40B4-BE49-F238E27FC236}">
                <a16:creationId xmlns:a16="http://schemas.microsoft.com/office/drawing/2014/main" id="{1C9D892B-31F4-40DC-ACC1-CA979856FB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000" t="34259" r="1" b="27222"/>
          <a:stretch/>
        </p:blipFill>
        <p:spPr bwMode="auto">
          <a:xfrm>
            <a:off x="442685" y="2902856"/>
            <a:ext cx="2249714" cy="13208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6E1BF27-0059-41CB-B52D-084E711DDCA6}"/>
              </a:ext>
            </a:extLst>
          </p:cNvPr>
          <p:cNvSpPr/>
          <p:nvPr/>
        </p:nvSpPr>
        <p:spPr>
          <a:xfrm>
            <a:off x="345757" y="256422"/>
            <a:ext cx="1510544" cy="49984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Calibri Light" panose="020F0302020204030204" pitchFamily="34" charset="0"/>
            </a:endParaRPr>
          </a:p>
        </p:txBody>
      </p:sp>
      <p:sp>
        <p:nvSpPr>
          <p:cNvPr id="8" name="Content Placeholder 9">
            <a:extLst>
              <a:ext uri="{FF2B5EF4-FFF2-40B4-BE49-F238E27FC236}">
                <a16:creationId xmlns:a16="http://schemas.microsoft.com/office/drawing/2014/main" id="{D14323B3-66FE-448A-9352-5D9ADD922C21}"/>
              </a:ext>
            </a:extLst>
          </p:cNvPr>
          <p:cNvSpPr txBox="1">
            <a:spLocks/>
          </p:cNvSpPr>
          <p:nvPr/>
        </p:nvSpPr>
        <p:spPr>
          <a:xfrm>
            <a:off x="442685" y="256423"/>
            <a:ext cx="1276112" cy="444846"/>
          </a:xfrm>
          <a:prstGeom prst="rect">
            <a:avLst/>
          </a:prstGeom>
        </p:spPr>
        <p:txBody>
          <a:bodyPr/>
          <a:lstStyle>
            <a:lvl1pPr marL="231775" indent="-231775" algn="l" defTabSz="457178" rtl="0" eaLnBrk="1" latinLnBrk="0" hangingPunct="1">
              <a:spcBef>
                <a:spcPct val="20000"/>
              </a:spcBef>
              <a:buClr>
                <a:schemeClr val="accent1"/>
              </a:buClr>
              <a:buFont typeface="Arial"/>
              <a:buChar char="•"/>
              <a:defRPr lang="en-US" sz="24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1pPr>
            <a:lvl2pPr marL="742913" indent="-285736" algn="l" defTabSz="457178" rtl="0" eaLnBrk="1" latinLnBrk="0" hangingPunct="1">
              <a:spcBef>
                <a:spcPct val="20000"/>
              </a:spcBef>
              <a:buClr>
                <a:schemeClr val="accent1"/>
              </a:buClr>
              <a:buFont typeface="Arial"/>
              <a:buChar char="–"/>
              <a:defRPr lang="en-US" sz="2000" i="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2pPr>
            <a:lvl3pPr marL="1142944" indent="-228588" algn="l" defTabSz="457178" rtl="0" eaLnBrk="1" latinLnBrk="0" hangingPunct="1">
              <a:spcBef>
                <a:spcPct val="20000"/>
              </a:spcBef>
              <a:buClr>
                <a:schemeClr val="accent1"/>
              </a:buClr>
              <a:buFont typeface="Arial"/>
              <a:buChar char="•"/>
              <a:defRPr lang="en-US" sz="18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3pPr>
            <a:lvl4pPr marL="1600120" indent="-228588" algn="l" defTabSz="457178" rtl="0" eaLnBrk="1" latinLnBrk="0" hangingPunct="1">
              <a:spcBef>
                <a:spcPct val="20000"/>
              </a:spcBef>
              <a:buClr>
                <a:schemeClr val="accent1"/>
              </a:buClr>
              <a:buFont typeface="Arial"/>
              <a:buChar char="–"/>
              <a:defRPr lang="en-US" sz="1600" kern="1200" dirty="0" smtClean="0">
                <a:solidFill>
                  <a:schemeClr val="tx1">
                    <a:lumMod val="65000"/>
                    <a:lumOff val="35000"/>
                  </a:schemeClr>
                </a:solidFill>
                <a:latin typeface="Calibri Light" panose="020F0302020204030204" pitchFamily="34" charset="0"/>
                <a:ea typeface="+mn-ea"/>
                <a:cs typeface="Calibri Light" panose="020F0302020204030204" pitchFamily="34" charset="0"/>
              </a:defRPr>
            </a:lvl4pPr>
            <a:lvl5pPr marL="2057297" indent="-228588" algn="l" defTabSz="457178" rtl="0" eaLnBrk="1" latinLnBrk="0" hangingPunct="1">
              <a:spcBef>
                <a:spcPct val="20000"/>
              </a:spcBef>
              <a:buClr>
                <a:schemeClr val="accent1"/>
              </a:buClr>
              <a:buFont typeface="Arial"/>
              <a:buChar char="»"/>
              <a:defRPr lang="en-US" sz="1600" i="1" kern="1200" dirty="0">
                <a:solidFill>
                  <a:schemeClr val="tx1">
                    <a:lumMod val="65000"/>
                    <a:lumOff val="35000"/>
                  </a:schemeClr>
                </a:solidFill>
                <a:latin typeface="Calibri Light" panose="020F0302020204030204" pitchFamily="34" charset="0"/>
                <a:ea typeface="+mn-ea"/>
                <a:cs typeface="Calibri Light" panose="020F0302020204030204" pitchFamily="34" charset="0"/>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b="1" dirty="0">
                <a:solidFill>
                  <a:schemeClr val="bg1"/>
                </a:solidFill>
              </a:rPr>
              <a:t>Biosolids</a:t>
            </a:r>
            <a:endParaRPr lang="en-US" dirty="0">
              <a:solidFill>
                <a:schemeClr val="bg1"/>
              </a:solidFill>
            </a:endParaRPr>
          </a:p>
        </p:txBody>
      </p:sp>
      <p:pic>
        <p:nvPicPr>
          <p:cNvPr id="5" name="Picture 4">
            <a:extLst>
              <a:ext uri="{FF2B5EF4-FFF2-40B4-BE49-F238E27FC236}">
                <a16:creationId xmlns:a16="http://schemas.microsoft.com/office/drawing/2014/main" id="{BB1218C5-7154-45A6-9F20-B3994ACFFD0F}"/>
              </a:ext>
            </a:extLst>
          </p:cNvPr>
          <p:cNvPicPr>
            <a:picLocks noChangeAspect="1"/>
          </p:cNvPicPr>
          <p:nvPr/>
        </p:nvPicPr>
        <p:blipFill>
          <a:blip r:embed="rId3"/>
          <a:stretch>
            <a:fillRect/>
          </a:stretch>
        </p:blipFill>
        <p:spPr>
          <a:xfrm>
            <a:off x="4070555" y="0"/>
            <a:ext cx="4630760" cy="4455312"/>
          </a:xfrm>
          <a:prstGeom prst="rect">
            <a:avLst/>
          </a:prstGeom>
        </p:spPr>
      </p:pic>
    </p:spTree>
    <p:extLst>
      <p:ext uri="{BB962C8B-B14F-4D97-AF65-F5344CB8AC3E}">
        <p14:creationId xmlns:p14="http://schemas.microsoft.com/office/powerpoint/2010/main" val="50613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F42B-B3D1-4AAA-86E0-7D895EC85EFD}"/>
              </a:ext>
            </a:extLst>
          </p:cNvPr>
          <p:cNvSpPr>
            <a:spLocks noGrp="1"/>
          </p:cNvSpPr>
          <p:nvPr>
            <p:ph type="title"/>
          </p:nvPr>
        </p:nvSpPr>
        <p:spPr>
          <a:xfrm>
            <a:off x="325438" y="164123"/>
            <a:ext cx="3847993" cy="585179"/>
          </a:xfrm>
        </p:spPr>
        <p:txBody>
          <a:bodyPr/>
          <a:lstStyle/>
          <a:p>
            <a:r>
              <a:rPr lang="en-US" sz="3000"/>
              <a:t>Experimental Methods &amp; Provisional Data Quality</a:t>
            </a:r>
          </a:p>
        </p:txBody>
      </p:sp>
      <p:sp>
        <p:nvSpPr>
          <p:cNvPr id="3" name="Content Placeholder 2">
            <a:extLst>
              <a:ext uri="{FF2B5EF4-FFF2-40B4-BE49-F238E27FC236}">
                <a16:creationId xmlns:a16="http://schemas.microsoft.com/office/drawing/2014/main" id="{2F94E106-C958-4B9A-ADD9-CABDF644F6E3}"/>
              </a:ext>
            </a:extLst>
          </p:cNvPr>
          <p:cNvSpPr>
            <a:spLocks noGrp="1"/>
          </p:cNvSpPr>
          <p:nvPr>
            <p:ph idx="1"/>
          </p:nvPr>
        </p:nvSpPr>
        <p:spPr>
          <a:xfrm>
            <a:off x="325438" y="1781907"/>
            <a:ext cx="3847993" cy="2821207"/>
          </a:xfrm>
        </p:spPr>
        <p:txBody>
          <a:bodyPr>
            <a:normAutofit/>
          </a:bodyPr>
          <a:lstStyle/>
          <a:p>
            <a:r>
              <a:rPr lang="en-US" dirty="0"/>
              <a:t>40 CFR 136 / USEPA</a:t>
            </a:r>
          </a:p>
          <a:p>
            <a:r>
              <a:rPr lang="en-US" dirty="0"/>
              <a:t>Experimental, non-approved methods</a:t>
            </a:r>
          </a:p>
          <a:p>
            <a:r>
              <a:rPr lang="en-US" dirty="0"/>
              <a:t>Frequency of Non-detects</a:t>
            </a:r>
          </a:p>
        </p:txBody>
      </p:sp>
      <p:sp>
        <p:nvSpPr>
          <p:cNvPr id="5" name="Slide Number Placeholder 4">
            <a:extLst>
              <a:ext uri="{FF2B5EF4-FFF2-40B4-BE49-F238E27FC236}">
                <a16:creationId xmlns:a16="http://schemas.microsoft.com/office/drawing/2014/main" id="{67B6DF22-2E59-4EED-9F54-C21E4416C9B6}"/>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75472711-4FCB-2141-A321-C0607E714264}" type="slidenum">
              <a:rPr kumimoji="0" lang="en-US" sz="1000" b="0" i="0" u="none" strike="noStrike" kern="1200" cap="none" spc="0" normalizeH="0" baseline="0" noProof="0" smtClean="0">
                <a:ln>
                  <a:noFill/>
                </a:ln>
                <a:solidFill>
                  <a:srgbClr val="FFFFFF">
                    <a:lumMod val="85000"/>
                  </a:srgbClr>
                </a:solidFill>
                <a:effectLst/>
                <a:uLnTx/>
                <a:uFillTx/>
                <a:latin typeface="Calibri Light" panose="020F0302020204030204" pitchFamily="34" charset="0"/>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FFFFFF">
                  <a:lumMod val="85000"/>
                </a:srgbClr>
              </a:solidFill>
              <a:effectLst/>
              <a:uLnTx/>
              <a:uFillTx/>
              <a:latin typeface="Calibri Light" panose="020F0302020204030204" pitchFamily="34" charset="0"/>
              <a:ea typeface="+mn-ea"/>
              <a:cs typeface="+mn-cs"/>
            </a:endParaRPr>
          </a:p>
        </p:txBody>
      </p:sp>
      <p:sp>
        <p:nvSpPr>
          <p:cNvPr id="4" name="Content Placeholder 3">
            <a:extLst>
              <a:ext uri="{FF2B5EF4-FFF2-40B4-BE49-F238E27FC236}">
                <a16:creationId xmlns:a16="http://schemas.microsoft.com/office/drawing/2014/main" id="{62D9F832-D063-431F-ADC9-94305DB5095D}"/>
              </a:ext>
            </a:extLst>
          </p:cNvPr>
          <p:cNvSpPr>
            <a:spLocks noGrp="1"/>
          </p:cNvSpPr>
          <p:nvPr>
            <p:ph sz="half" idx="4294967295"/>
          </p:nvPr>
        </p:nvSpPr>
        <p:spPr>
          <a:xfrm>
            <a:off x="4337538" y="0"/>
            <a:ext cx="4806462" cy="4431323"/>
          </a:xfrm>
          <a:solidFill>
            <a:schemeClr val="bg1">
              <a:lumMod val="95000"/>
            </a:schemeClr>
          </a:solidFill>
        </p:spPr>
        <p:txBody>
          <a:bodyPr lIns="182880" tIns="182880" rIns="182880">
            <a:normAutofit lnSpcReduction="10000"/>
          </a:bodyPr>
          <a:lstStyle/>
          <a:p>
            <a:pPr marL="0" indent="0">
              <a:spcAft>
                <a:spcPts val="600"/>
              </a:spcAft>
              <a:buNone/>
            </a:pPr>
            <a:r>
              <a:rPr lang="en-US" sz="1600"/>
              <a:t>USEPA guidance indicates that monitoring should not be commenced or required until after a multi- lab validated method is made available to the public. In addition, USEPA’s criteria for certifying a new standard method requires a thorough demonstration of accuracy, precision, representativeness, ruggedness, and comparability. Because no USEPA certified or approved standard analytical test method currently exists for PFAS in non-potable water [and/or solid matrices], the data submitted herein should be considered as provisional. </a:t>
            </a:r>
          </a:p>
          <a:p>
            <a:pPr marL="0" indent="0">
              <a:buNone/>
            </a:pPr>
            <a:r>
              <a:rPr lang="en-US" sz="1600"/>
              <a:t>The data is not intended for any regulatory purpose other than in response to the State Water Board’s Order, and should not be used for any other compliance or regulatory purpose under any statutory or regulatory scheme, including, but not limited to the federal Clean Water Act, the Safe Drinking Water Act, and/or the Porter- Cologne Water Quality Control Act.</a:t>
            </a:r>
          </a:p>
        </p:txBody>
      </p:sp>
    </p:spTree>
    <p:extLst>
      <p:ext uri="{BB962C8B-B14F-4D97-AF65-F5344CB8AC3E}">
        <p14:creationId xmlns:p14="http://schemas.microsoft.com/office/powerpoint/2010/main" val="218637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Research Questions</a:t>
            </a:r>
          </a:p>
        </p:txBody>
      </p:sp>
      <p:sp>
        <p:nvSpPr>
          <p:cNvPr id="10" name="Content Placeholder 9"/>
          <p:cNvSpPr>
            <a:spLocks noGrp="1"/>
          </p:cNvSpPr>
          <p:nvPr>
            <p:ph idx="1"/>
          </p:nvPr>
        </p:nvSpPr>
        <p:spPr/>
        <p:txBody>
          <a:bodyPr>
            <a:normAutofit/>
          </a:bodyPr>
          <a:lstStyle/>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is a PFAS “</a:t>
            </a:r>
            <a:r>
              <a:rPr lang="en-US" sz="2800" dirty="0">
                <a:solidFill>
                  <a:srgbClr val="69B833"/>
                </a:solidFill>
                <a:effectLst/>
                <a:ea typeface="Times New Roman" panose="02020603050405020304" pitchFamily="18" charset="0"/>
              </a:rPr>
              <a:t>baseline</a:t>
            </a:r>
            <a:r>
              <a:rPr lang="en-US" sz="2800" dirty="0">
                <a:effectLst/>
                <a:ea typeface="Times New Roman" panose="02020603050405020304" pitchFamily="18" charset="0"/>
              </a:rPr>
              <a:t>” for POTWs?</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Do </a:t>
            </a:r>
            <a:r>
              <a:rPr lang="en-US" sz="2800" dirty="0">
                <a:solidFill>
                  <a:srgbClr val="69B833"/>
                </a:solidFill>
                <a:effectLst/>
                <a:ea typeface="Times New Roman" panose="02020603050405020304" pitchFamily="18" charset="0"/>
              </a:rPr>
              <a:t>industrial discharges </a:t>
            </a:r>
            <a:r>
              <a:rPr lang="en-US" sz="2800" dirty="0">
                <a:effectLst/>
                <a:ea typeface="Times New Roman" panose="02020603050405020304" pitchFamily="18" charset="0"/>
              </a:rPr>
              <a:t>create PFAS above baseline?</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Are there PFAS </a:t>
            </a:r>
            <a:r>
              <a:rPr lang="en-US" sz="2800" dirty="0">
                <a:solidFill>
                  <a:srgbClr val="69B833"/>
                </a:solidFill>
                <a:effectLst/>
                <a:ea typeface="Times New Roman" panose="02020603050405020304" pitchFamily="18" charset="0"/>
              </a:rPr>
              <a:t>signatures</a:t>
            </a:r>
            <a:r>
              <a:rPr lang="en-US" sz="2800" dirty="0">
                <a:effectLst/>
                <a:ea typeface="Times New Roman" panose="02020603050405020304" pitchFamily="18" charset="0"/>
              </a:rPr>
              <a:t> of industrial point sources?</a:t>
            </a:r>
            <a:endParaRPr lang="en-US" sz="2800" dirty="0">
              <a:effectLst/>
              <a:ea typeface="Calibri" panose="020F0502020204030204" pitchFamily="34" charset="0"/>
            </a:endParaRPr>
          </a:p>
          <a:p>
            <a:pPr marL="342900" indent="-342900">
              <a:lnSpc>
                <a:spcPct val="107000"/>
              </a:lnSpc>
              <a:spcBef>
                <a:spcPts val="0"/>
              </a:spcBef>
              <a:buClr>
                <a:schemeClr val="tx1">
                  <a:lumMod val="65000"/>
                  <a:lumOff val="35000"/>
                </a:schemeClr>
              </a:buClr>
              <a:buFont typeface="+mj-lt"/>
              <a:buAutoNum type="arabicPeriod"/>
            </a:pPr>
            <a:r>
              <a:rPr lang="en-US" sz="2800" dirty="0">
                <a:ea typeface="Times New Roman" panose="02020603050405020304" pitchFamily="18" charset="0"/>
              </a:rPr>
              <a:t>Where are the “</a:t>
            </a:r>
            <a:r>
              <a:rPr lang="en-US" sz="2800" dirty="0">
                <a:solidFill>
                  <a:srgbClr val="69B833"/>
                </a:solidFill>
                <a:ea typeface="Times New Roman" panose="02020603050405020304" pitchFamily="18" charset="0"/>
              </a:rPr>
              <a:t>outliers</a:t>
            </a:r>
            <a:r>
              <a:rPr lang="en-US" sz="2800" dirty="0">
                <a:ea typeface="Times New Roman" panose="02020603050405020304" pitchFamily="18" charset="0"/>
              </a:rPr>
              <a:t>”?</a:t>
            </a:r>
            <a:endParaRPr lang="en-US" sz="2800" dirty="0">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are the </a:t>
            </a:r>
            <a:r>
              <a:rPr lang="en-US" sz="2800" dirty="0">
                <a:solidFill>
                  <a:srgbClr val="69B833"/>
                </a:solidFill>
                <a:effectLst/>
                <a:ea typeface="Times New Roman" panose="02020603050405020304" pitchFamily="18" charset="0"/>
              </a:rPr>
              <a:t>blind spots </a:t>
            </a:r>
            <a:r>
              <a:rPr lang="en-US" sz="2800" dirty="0">
                <a:effectLst/>
                <a:ea typeface="Times New Roman" panose="02020603050405020304" pitchFamily="18" charset="0"/>
              </a:rPr>
              <a:t>or major uncertainties in the dataset?</a:t>
            </a:r>
            <a:endParaRPr lang="en-US" sz="2800" dirty="0">
              <a:effectLst/>
              <a:ea typeface="Calibri" panose="020F0502020204030204" pitchFamily="34" charset="0"/>
            </a:endParaRPr>
          </a:p>
        </p:txBody>
      </p:sp>
      <p:sp>
        <p:nvSpPr>
          <p:cNvPr id="7" name="Slide Number Placeholder 6"/>
          <p:cNvSpPr>
            <a:spLocks noGrp="1"/>
          </p:cNvSpPr>
          <p:nvPr>
            <p:ph type="sldNum" sz="quarter" idx="4"/>
          </p:nvPr>
        </p:nvSpPr>
        <p:spPr/>
        <p:txBody>
          <a:bodyPr/>
          <a:lstStyle/>
          <a:p>
            <a:fld id="{75472711-4FCB-2141-A321-C0607E714264}" type="slidenum">
              <a:rPr lang="en-US" smtClean="0"/>
              <a:pPr/>
              <a:t>20</a:t>
            </a:fld>
            <a:endParaRPr lang="en-US"/>
          </a:p>
        </p:txBody>
      </p:sp>
      <p:sp>
        <p:nvSpPr>
          <p:cNvPr id="5" name="Rectangle 4">
            <a:extLst>
              <a:ext uri="{FF2B5EF4-FFF2-40B4-BE49-F238E27FC236}">
                <a16:creationId xmlns:a16="http://schemas.microsoft.com/office/drawing/2014/main" id="{510AA629-F066-4D8C-A441-0F1C1C3A374E}"/>
              </a:ext>
            </a:extLst>
          </p:cNvPr>
          <p:cNvSpPr/>
          <p:nvPr/>
        </p:nvSpPr>
        <p:spPr>
          <a:xfrm>
            <a:off x="406492" y="2407757"/>
            <a:ext cx="8381815" cy="479822"/>
          </a:xfrm>
          <a:prstGeom prst="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889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Chart, box and whisker chart&#10;&#10;Description automatically generated">
            <a:extLst>
              <a:ext uri="{FF2B5EF4-FFF2-40B4-BE49-F238E27FC236}">
                <a16:creationId xmlns:a16="http://schemas.microsoft.com/office/drawing/2014/main" id="{3FEA9A63-5277-4173-AF3B-B5B0483DED94}"/>
              </a:ext>
            </a:extLst>
          </p:cNvPr>
          <p:cNvPicPr>
            <a:picLocks noChangeAspect="1"/>
          </p:cNvPicPr>
          <p:nvPr/>
        </p:nvPicPr>
        <p:blipFill>
          <a:blip r:embed="rId2"/>
          <a:stretch>
            <a:fillRect/>
          </a:stretch>
        </p:blipFill>
        <p:spPr>
          <a:xfrm>
            <a:off x="5084156" y="827758"/>
            <a:ext cx="3592151" cy="3592151"/>
          </a:xfrm>
          <a:prstGeom prst="rect">
            <a:avLst/>
          </a:prstGeom>
        </p:spPr>
      </p:pic>
      <p:sp>
        <p:nvSpPr>
          <p:cNvPr id="14" name="TextBox 13">
            <a:extLst>
              <a:ext uri="{FF2B5EF4-FFF2-40B4-BE49-F238E27FC236}">
                <a16:creationId xmlns:a16="http://schemas.microsoft.com/office/drawing/2014/main" id="{1D387D8D-A901-4EB3-8548-343266A719C8}"/>
              </a:ext>
            </a:extLst>
          </p:cNvPr>
          <p:cNvSpPr txBox="1"/>
          <p:nvPr/>
        </p:nvSpPr>
        <p:spPr>
          <a:xfrm>
            <a:off x="5014593" y="110898"/>
            <a:ext cx="3731278" cy="584775"/>
          </a:xfrm>
          <a:prstGeom prst="rect">
            <a:avLst/>
          </a:prstGeom>
          <a:noFill/>
        </p:spPr>
        <p:txBody>
          <a:bodyPr wrap="none" rtlCol="0">
            <a:spAutoFit/>
          </a:bodyPr>
          <a:lstStyle/>
          <a:p>
            <a:pPr algn="ctr"/>
            <a:r>
              <a:rPr lang="en-US">
                <a:latin typeface="Calibri Light" panose="020F0302020204030204" pitchFamily="34" charset="0"/>
              </a:rPr>
              <a:t>State-wide samples</a:t>
            </a:r>
          </a:p>
          <a:p>
            <a:pPr algn="ctr"/>
            <a:r>
              <a:rPr lang="en-US" sz="1400" i="1">
                <a:latin typeface="Calibri Light" panose="020F0302020204030204" pitchFamily="34" charset="0"/>
              </a:rPr>
              <a:t>POTWs with 100% residential &amp; commercial flow</a:t>
            </a:r>
          </a:p>
        </p:txBody>
      </p:sp>
      <p:sp>
        <p:nvSpPr>
          <p:cNvPr id="2" name="Title 1">
            <a:extLst>
              <a:ext uri="{FF2B5EF4-FFF2-40B4-BE49-F238E27FC236}">
                <a16:creationId xmlns:a16="http://schemas.microsoft.com/office/drawing/2014/main" id="{05E780C0-92A4-470B-8C7E-ABDAF4DBCCF7}"/>
              </a:ext>
            </a:extLst>
          </p:cNvPr>
          <p:cNvSpPr>
            <a:spLocks noGrp="1"/>
          </p:cNvSpPr>
          <p:nvPr>
            <p:ph type="title"/>
          </p:nvPr>
        </p:nvSpPr>
        <p:spPr>
          <a:xfrm>
            <a:off x="508000" y="269875"/>
            <a:ext cx="3976594" cy="1488587"/>
          </a:xfrm>
        </p:spPr>
        <p:txBody>
          <a:bodyPr/>
          <a:lstStyle/>
          <a:p>
            <a:r>
              <a:rPr lang="en-US" dirty="0"/>
              <a:t>“Outlier” POTWs are visible in the data</a:t>
            </a:r>
          </a:p>
        </p:txBody>
      </p:sp>
      <p:sp>
        <p:nvSpPr>
          <p:cNvPr id="17" name="Content Placeholder 2">
            <a:extLst>
              <a:ext uri="{FF2B5EF4-FFF2-40B4-BE49-F238E27FC236}">
                <a16:creationId xmlns:a16="http://schemas.microsoft.com/office/drawing/2014/main" id="{E4F09AEC-0926-49D3-B77E-49B7DE645C6F}"/>
              </a:ext>
            </a:extLst>
          </p:cNvPr>
          <p:cNvSpPr>
            <a:spLocks noGrp="1"/>
          </p:cNvSpPr>
          <p:nvPr>
            <p:ph idx="1"/>
          </p:nvPr>
        </p:nvSpPr>
        <p:spPr>
          <a:xfrm>
            <a:off x="508000" y="1413274"/>
            <a:ext cx="4064000" cy="3190475"/>
          </a:xfrm>
        </p:spPr>
        <p:txBody>
          <a:bodyPr>
            <a:normAutofit/>
          </a:bodyPr>
          <a:lstStyle/>
          <a:p>
            <a:r>
              <a:rPr lang="en-US" dirty="0"/>
              <a:t>∑quantified PFAS for each sample</a:t>
            </a:r>
          </a:p>
          <a:p>
            <a:r>
              <a:rPr lang="en-US" dirty="0"/>
              <a:t>“Non-detect to 0” case</a:t>
            </a:r>
          </a:p>
        </p:txBody>
      </p:sp>
      <p:sp>
        <p:nvSpPr>
          <p:cNvPr id="5" name="Slide Number Placeholder 4">
            <a:extLst>
              <a:ext uri="{FF2B5EF4-FFF2-40B4-BE49-F238E27FC236}">
                <a16:creationId xmlns:a16="http://schemas.microsoft.com/office/drawing/2014/main" id="{919D33D6-7594-45ED-923E-C3502A2EDEBA}"/>
              </a:ext>
            </a:extLst>
          </p:cNvPr>
          <p:cNvSpPr>
            <a:spLocks noGrp="1"/>
          </p:cNvSpPr>
          <p:nvPr>
            <p:ph type="sldNum" sz="quarter" idx="4"/>
          </p:nvPr>
        </p:nvSpPr>
        <p:spPr>
          <a:xfrm>
            <a:off x="8293787" y="4818382"/>
            <a:ext cx="500539" cy="258659"/>
          </a:xfrm>
        </p:spPr>
        <p:txBody>
          <a:bodyPr/>
          <a:lstStyle/>
          <a:p>
            <a:fld id="{75472711-4FCB-2141-A321-C0607E714264}" type="slidenum">
              <a:rPr lang="en-US" smtClean="0"/>
              <a:pPr/>
              <a:t>21</a:t>
            </a:fld>
            <a:endParaRPr lang="en-US"/>
          </a:p>
        </p:txBody>
      </p:sp>
      <p:sp>
        <p:nvSpPr>
          <p:cNvPr id="9" name="TextBox 8">
            <a:extLst>
              <a:ext uri="{FF2B5EF4-FFF2-40B4-BE49-F238E27FC236}">
                <a16:creationId xmlns:a16="http://schemas.microsoft.com/office/drawing/2014/main" id="{9ADCFBAF-A8D3-478E-BD2B-CE25FBD4BC5B}"/>
              </a:ext>
            </a:extLst>
          </p:cNvPr>
          <p:cNvSpPr txBox="1"/>
          <p:nvPr/>
        </p:nvSpPr>
        <p:spPr>
          <a:xfrm>
            <a:off x="6409585" y="593909"/>
            <a:ext cx="941294" cy="276999"/>
          </a:xfrm>
          <a:prstGeom prst="rect">
            <a:avLst/>
          </a:prstGeom>
          <a:noFill/>
        </p:spPr>
        <p:txBody>
          <a:bodyPr wrap="square" rtlCol="0">
            <a:spAutoFit/>
          </a:bodyPr>
          <a:lstStyle/>
          <a:p>
            <a:r>
              <a:rPr lang="en-US" sz="1200" b="1">
                <a:latin typeface="Calibri Light" panose="020F0302020204030204" pitchFamily="34" charset="0"/>
              </a:rPr>
              <a:t>Preliminary</a:t>
            </a:r>
          </a:p>
        </p:txBody>
      </p:sp>
    </p:spTree>
    <p:extLst>
      <p:ext uri="{BB962C8B-B14F-4D97-AF65-F5344CB8AC3E}">
        <p14:creationId xmlns:p14="http://schemas.microsoft.com/office/powerpoint/2010/main" val="54895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5B5A24-BA58-417B-A29F-698C37BC6DEA}"/>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22</a:t>
            </a:fld>
            <a:endParaRPr lang="en-US">
              <a:solidFill>
                <a:srgbClr val="FFFFFF">
                  <a:lumMod val="85000"/>
                </a:srgbClr>
              </a:solidFill>
            </a:endParaRPr>
          </a:p>
        </p:txBody>
      </p:sp>
      <p:pic>
        <p:nvPicPr>
          <p:cNvPr id="5" name="Picture 4">
            <a:extLst>
              <a:ext uri="{FF2B5EF4-FFF2-40B4-BE49-F238E27FC236}">
                <a16:creationId xmlns:a16="http://schemas.microsoft.com/office/drawing/2014/main" id="{84EFE746-393D-49AD-A0F1-19D4FD25F27A}"/>
              </a:ext>
            </a:extLst>
          </p:cNvPr>
          <p:cNvPicPr>
            <a:picLocks noChangeAspect="1"/>
          </p:cNvPicPr>
          <p:nvPr/>
        </p:nvPicPr>
        <p:blipFill>
          <a:blip r:embed="rId2"/>
          <a:stretch>
            <a:fillRect/>
          </a:stretch>
        </p:blipFill>
        <p:spPr>
          <a:xfrm>
            <a:off x="2442466" y="199144"/>
            <a:ext cx="6541603" cy="4222698"/>
          </a:xfrm>
          <a:prstGeom prst="rect">
            <a:avLst/>
          </a:prstGeom>
        </p:spPr>
      </p:pic>
      <p:sp>
        <p:nvSpPr>
          <p:cNvPr id="6" name="TextBox 5">
            <a:extLst>
              <a:ext uri="{FF2B5EF4-FFF2-40B4-BE49-F238E27FC236}">
                <a16:creationId xmlns:a16="http://schemas.microsoft.com/office/drawing/2014/main" id="{3E2FB484-C17A-4E4C-9C59-408DF8542EE0}"/>
              </a:ext>
            </a:extLst>
          </p:cNvPr>
          <p:cNvSpPr txBox="1"/>
          <p:nvPr/>
        </p:nvSpPr>
        <p:spPr>
          <a:xfrm>
            <a:off x="-17867" y="2033430"/>
            <a:ext cx="2460333" cy="369332"/>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sng"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 Only</a:t>
            </a:r>
          </a:p>
        </p:txBody>
      </p:sp>
      <p:sp>
        <p:nvSpPr>
          <p:cNvPr id="8" name="Rectangle 7">
            <a:extLst>
              <a:ext uri="{FF2B5EF4-FFF2-40B4-BE49-F238E27FC236}">
                <a16:creationId xmlns:a16="http://schemas.microsoft.com/office/drawing/2014/main" id="{00E492E1-F6B6-4FAE-B58B-0A455112E844}"/>
              </a:ext>
            </a:extLst>
          </p:cNvPr>
          <p:cNvSpPr/>
          <p:nvPr/>
        </p:nvSpPr>
        <p:spPr>
          <a:xfrm>
            <a:off x="345757" y="256422"/>
            <a:ext cx="1318038" cy="49984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latin typeface="Calibri Light" panose="020F0302020204030204" pitchFamily="34" charset="0"/>
              </a:rPr>
              <a:t>Influent</a:t>
            </a:r>
            <a:endParaRPr lang="en-US" b="1" dirty="0">
              <a:latin typeface="Calibri Light" panose="020F0302020204030204" pitchFamily="34" charset="0"/>
            </a:endParaRPr>
          </a:p>
        </p:txBody>
      </p:sp>
    </p:spTree>
    <p:extLst>
      <p:ext uri="{BB962C8B-B14F-4D97-AF65-F5344CB8AC3E}">
        <p14:creationId xmlns:p14="http://schemas.microsoft.com/office/powerpoint/2010/main" val="248897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5B5A24-BA58-417B-A29F-698C37BC6DEA}"/>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23</a:t>
            </a:fld>
            <a:endParaRPr lang="en-US">
              <a:solidFill>
                <a:srgbClr val="FFFFFF">
                  <a:lumMod val="85000"/>
                </a:srgbClr>
              </a:solidFill>
            </a:endParaRPr>
          </a:p>
        </p:txBody>
      </p:sp>
      <p:sp>
        <p:nvSpPr>
          <p:cNvPr id="6" name="TextBox 5">
            <a:extLst>
              <a:ext uri="{FF2B5EF4-FFF2-40B4-BE49-F238E27FC236}">
                <a16:creationId xmlns:a16="http://schemas.microsoft.com/office/drawing/2014/main" id="{3E2FB484-C17A-4E4C-9C59-408DF8542EE0}"/>
              </a:ext>
            </a:extLst>
          </p:cNvPr>
          <p:cNvSpPr txBox="1"/>
          <p:nvPr/>
        </p:nvSpPr>
        <p:spPr>
          <a:xfrm>
            <a:off x="-17867" y="2033430"/>
            <a:ext cx="2460333" cy="369332"/>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sng"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 Only</a:t>
            </a:r>
          </a:p>
        </p:txBody>
      </p:sp>
      <p:sp>
        <p:nvSpPr>
          <p:cNvPr id="8" name="Rectangle 7">
            <a:extLst>
              <a:ext uri="{FF2B5EF4-FFF2-40B4-BE49-F238E27FC236}">
                <a16:creationId xmlns:a16="http://schemas.microsoft.com/office/drawing/2014/main" id="{00E492E1-F6B6-4FAE-B58B-0A455112E844}"/>
              </a:ext>
            </a:extLst>
          </p:cNvPr>
          <p:cNvSpPr/>
          <p:nvPr/>
        </p:nvSpPr>
        <p:spPr>
          <a:xfrm>
            <a:off x="345757" y="256422"/>
            <a:ext cx="1318038" cy="49984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latin typeface="Calibri Light" panose="020F0302020204030204" pitchFamily="34" charset="0"/>
              </a:rPr>
              <a:t>Effluent</a:t>
            </a:r>
            <a:endParaRPr lang="en-US" b="1" dirty="0">
              <a:latin typeface="Calibri Light" panose="020F0302020204030204" pitchFamily="34" charset="0"/>
            </a:endParaRPr>
          </a:p>
        </p:txBody>
      </p:sp>
      <p:pic>
        <p:nvPicPr>
          <p:cNvPr id="4" name="Picture 3">
            <a:extLst>
              <a:ext uri="{FF2B5EF4-FFF2-40B4-BE49-F238E27FC236}">
                <a16:creationId xmlns:a16="http://schemas.microsoft.com/office/drawing/2014/main" id="{DEBE1B8F-37D1-4B0A-81FE-033947881851}"/>
              </a:ext>
            </a:extLst>
          </p:cNvPr>
          <p:cNvPicPr>
            <a:picLocks noChangeAspect="1"/>
          </p:cNvPicPr>
          <p:nvPr/>
        </p:nvPicPr>
        <p:blipFill>
          <a:blip r:embed="rId2"/>
          <a:stretch>
            <a:fillRect/>
          </a:stretch>
        </p:blipFill>
        <p:spPr>
          <a:xfrm>
            <a:off x="2248685" y="185629"/>
            <a:ext cx="6545641" cy="4222225"/>
          </a:xfrm>
          <a:prstGeom prst="rect">
            <a:avLst/>
          </a:prstGeom>
        </p:spPr>
      </p:pic>
    </p:spTree>
    <p:extLst>
      <p:ext uri="{BB962C8B-B14F-4D97-AF65-F5344CB8AC3E}">
        <p14:creationId xmlns:p14="http://schemas.microsoft.com/office/powerpoint/2010/main" val="329550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5B5A24-BA58-417B-A29F-698C37BC6DEA}"/>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24</a:t>
            </a:fld>
            <a:endParaRPr lang="en-US">
              <a:solidFill>
                <a:srgbClr val="FFFFFF">
                  <a:lumMod val="85000"/>
                </a:srgbClr>
              </a:solidFill>
            </a:endParaRPr>
          </a:p>
        </p:txBody>
      </p:sp>
      <p:sp>
        <p:nvSpPr>
          <p:cNvPr id="6" name="TextBox 5">
            <a:extLst>
              <a:ext uri="{FF2B5EF4-FFF2-40B4-BE49-F238E27FC236}">
                <a16:creationId xmlns:a16="http://schemas.microsoft.com/office/drawing/2014/main" id="{3E2FB484-C17A-4E4C-9C59-408DF8542EE0}"/>
              </a:ext>
            </a:extLst>
          </p:cNvPr>
          <p:cNvSpPr txBox="1"/>
          <p:nvPr/>
        </p:nvSpPr>
        <p:spPr>
          <a:xfrm>
            <a:off x="-17867" y="2033430"/>
            <a:ext cx="2460333" cy="369332"/>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sng"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Detections Only</a:t>
            </a:r>
          </a:p>
        </p:txBody>
      </p:sp>
      <p:sp>
        <p:nvSpPr>
          <p:cNvPr id="8" name="Rectangle 7">
            <a:extLst>
              <a:ext uri="{FF2B5EF4-FFF2-40B4-BE49-F238E27FC236}">
                <a16:creationId xmlns:a16="http://schemas.microsoft.com/office/drawing/2014/main" id="{00E492E1-F6B6-4FAE-B58B-0A455112E844}"/>
              </a:ext>
            </a:extLst>
          </p:cNvPr>
          <p:cNvSpPr/>
          <p:nvPr/>
        </p:nvSpPr>
        <p:spPr>
          <a:xfrm>
            <a:off x="345757" y="256422"/>
            <a:ext cx="1318038" cy="49984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latin typeface="Calibri Light" panose="020F0302020204030204" pitchFamily="34" charset="0"/>
              </a:rPr>
              <a:t>Biosolids</a:t>
            </a:r>
            <a:endParaRPr lang="en-US" b="1" dirty="0">
              <a:latin typeface="Calibri Light" panose="020F0302020204030204" pitchFamily="34" charset="0"/>
            </a:endParaRPr>
          </a:p>
        </p:txBody>
      </p:sp>
      <p:pic>
        <p:nvPicPr>
          <p:cNvPr id="5" name="Picture 4">
            <a:extLst>
              <a:ext uri="{FF2B5EF4-FFF2-40B4-BE49-F238E27FC236}">
                <a16:creationId xmlns:a16="http://schemas.microsoft.com/office/drawing/2014/main" id="{212C107A-B48C-4AB7-9CA7-1775D6458A5D}"/>
              </a:ext>
            </a:extLst>
          </p:cNvPr>
          <p:cNvPicPr>
            <a:picLocks noChangeAspect="1"/>
          </p:cNvPicPr>
          <p:nvPr/>
        </p:nvPicPr>
        <p:blipFill>
          <a:blip r:embed="rId2"/>
          <a:stretch>
            <a:fillRect/>
          </a:stretch>
        </p:blipFill>
        <p:spPr>
          <a:xfrm>
            <a:off x="2384984" y="134484"/>
            <a:ext cx="6484444" cy="4167223"/>
          </a:xfrm>
          <a:prstGeom prst="rect">
            <a:avLst/>
          </a:prstGeom>
        </p:spPr>
      </p:pic>
    </p:spTree>
    <p:extLst>
      <p:ext uri="{BB962C8B-B14F-4D97-AF65-F5344CB8AC3E}">
        <p14:creationId xmlns:p14="http://schemas.microsoft.com/office/powerpoint/2010/main" val="402026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Research Questions</a:t>
            </a:r>
          </a:p>
        </p:txBody>
      </p:sp>
      <p:sp>
        <p:nvSpPr>
          <p:cNvPr id="10" name="Content Placeholder 9"/>
          <p:cNvSpPr>
            <a:spLocks noGrp="1"/>
          </p:cNvSpPr>
          <p:nvPr>
            <p:ph idx="1"/>
          </p:nvPr>
        </p:nvSpPr>
        <p:spPr/>
        <p:txBody>
          <a:bodyPr>
            <a:normAutofit/>
          </a:bodyPr>
          <a:lstStyle/>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is a PFAS “</a:t>
            </a:r>
            <a:r>
              <a:rPr lang="en-US" sz="2800" dirty="0">
                <a:solidFill>
                  <a:srgbClr val="69B833"/>
                </a:solidFill>
                <a:effectLst/>
                <a:ea typeface="Times New Roman" panose="02020603050405020304" pitchFamily="18" charset="0"/>
              </a:rPr>
              <a:t>baseline</a:t>
            </a:r>
            <a:r>
              <a:rPr lang="en-US" sz="2800" dirty="0">
                <a:effectLst/>
                <a:ea typeface="Times New Roman" panose="02020603050405020304" pitchFamily="18" charset="0"/>
              </a:rPr>
              <a:t>” for POTWs?</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Do </a:t>
            </a:r>
            <a:r>
              <a:rPr lang="en-US" sz="2800" dirty="0">
                <a:solidFill>
                  <a:srgbClr val="69B833"/>
                </a:solidFill>
                <a:effectLst/>
                <a:ea typeface="Times New Roman" panose="02020603050405020304" pitchFamily="18" charset="0"/>
              </a:rPr>
              <a:t>industrial discharges </a:t>
            </a:r>
            <a:r>
              <a:rPr lang="en-US" sz="2800" dirty="0">
                <a:effectLst/>
                <a:ea typeface="Times New Roman" panose="02020603050405020304" pitchFamily="18" charset="0"/>
              </a:rPr>
              <a:t>create PFAS above baseline?</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Are there PFAS </a:t>
            </a:r>
            <a:r>
              <a:rPr lang="en-US" sz="2800" dirty="0">
                <a:solidFill>
                  <a:srgbClr val="69B833"/>
                </a:solidFill>
                <a:effectLst/>
                <a:ea typeface="Times New Roman" panose="02020603050405020304" pitchFamily="18" charset="0"/>
              </a:rPr>
              <a:t>signatures</a:t>
            </a:r>
            <a:r>
              <a:rPr lang="en-US" sz="2800" dirty="0">
                <a:effectLst/>
                <a:ea typeface="Times New Roman" panose="02020603050405020304" pitchFamily="18" charset="0"/>
              </a:rPr>
              <a:t> of industrial point sources?</a:t>
            </a:r>
            <a:endParaRPr lang="en-US" sz="2800" dirty="0">
              <a:effectLst/>
              <a:ea typeface="Calibri" panose="020F0502020204030204" pitchFamily="34" charset="0"/>
            </a:endParaRPr>
          </a:p>
          <a:p>
            <a:pPr marL="342900" indent="-342900">
              <a:lnSpc>
                <a:spcPct val="107000"/>
              </a:lnSpc>
              <a:spcBef>
                <a:spcPts val="0"/>
              </a:spcBef>
              <a:buClr>
                <a:schemeClr val="tx1">
                  <a:lumMod val="65000"/>
                  <a:lumOff val="35000"/>
                </a:schemeClr>
              </a:buClr>
              <a:buFont typeface="+mj-lt"/>
              <a:buAutoNum type="arabicPeriod"/>
            </a:pPr>
            <a:r>
              <a:rPr lang="en-US" sz="2800" dirty="0">
                <a:ea typeface="Times New Roman" panose="02020603050405020304" pitchFamily="18" charset="0"/>
              </a:rPr>
              <a:t>Where are the “</a:t>
            </a:r>
            <a:r>
              <a:rPr lang="en-US" sz="2800" dirty="0">
                <a:solidFill>
                  <a:srgbClr val="69B833"/>
                </a:solidFill>
                <a:ea typeface="Times New Roman" panose="02020603050405020304" pitchFamily="18" charset="0"/>
              </a:rPr>
              <a:t>outliers</a:t>
            </a:r>
            <a:r>
              <a:rPr lang="en-US" sz="2800" dirty="0">
                <a:ea typeface="Times New Roman" panose="02020603050405020304" pitchFamily="18" charset="0"/>
              </a:rPr>
              <a:t>”?</a:t>
            </a:r>
            <a:endParaRPr lang="en-US" sz="2800" dirty="0">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are the </a:t>
            </a:r>
            <a:r>
              <a:rPr lang="en-US" sz="2800" dirty="0">
                <a:solidFill>
                  <a:srgbClr val="69B833"/>
                </a:solidFill>
                <a:effectLst/>
                <a:ea typeface="Times New Roman" panose="02020603050405020304" pitchFamily="18" charset="0"/>
              </a:rPr>
              <a:t>blind spots </a:t>
            </a:r>
            <a:r>
              <a:rPr lang="en-US" sz="2800" dirty="0">
                <a:effectLst/>
                <a:ea typeface="Times New Roman" panose="02020603050405020304" pitchFamily="18" charset="0"/>
              </a:rPr>
              <a:t>or major uncertainties in the dataset?</a:t>
            </a:r>
            <a:endParaRPr lang="en-US" sz="2800" dirty="0">
              <a:effectLst/>
              <a:ea typeface="Calibri" panose="020F0502020204030204" pitchFamily="34" charset="0"/>
            </a:endParaRPr>
          </a:p>
        </p:txBody>
      </p:sp>
      <p:sp>
        <p:nvSpPr>
          <p:cNvPr id="7" name="Slide Number Placeholder 6"/>
          <p:cNvSpPr>
            <a:spLocks noGrp="1"/>
          </p:cNvSpPr>
          <p:nvPr>
            <p:ph type="sldNum" sz="quarter" idx="4"/>
          </p:nvPr>
        </p:nvSpPr>
        <p:spPr/>
        <p:txBody>
          <a:bodyPr/>
          <a:lstStyle/>
          <a:p>
            <a:fld id="{75472711-4FCB-2141-A321-C0607E714264}" type="slidenum">
              <a:rPr lang="en-US" smtClean="0"/>
              <a:pPr/>
              <a:t>25</a:t>
            </a:fld>
            <a:endParaRPr lang="en-US"/>
          </a:p>
        </p:txBody>
      </p:sp>
      <p:sp>
        <p:nvSpPr>
          <p:cNvPr id="5" name="Rectangle 4">
            <a:extLst>
              <a:ext uri="{FF2B5EF4-FFF2-40B4-BE49-F238E27FC236}">
                <a16:creationId xmlns:a16="http://schemas.microsoft.com/office/drawing/2014/main" id="{510AA629-F066-4D8C-A441-0F1C1C3A374E}"/>
              </a:ext>
            </a:extLst>
          </p:cNvPr>
          <p:cNvSpPr/>
          <p:nvPr/>
        </p:nvSpPr>
        <p:spPr>
          <a:xfrm>
            <a:off x="457200" y="2854643"/>
            <a:ext cx="8381815" cy="912959"/>
          </a:xfrm>
          <a:prstGeom prst="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804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E558C9-84D1-497C-9DDC-765B503FD292}"/>
              </a:ext>
            </a:extLst>
          </p:cNvPr>
          <p:cNvSpPr>
            <a:spLocks noGrp="1"/>
          </p:cNvSpPr>
          <p:nvPr>
            <p:ph type="title"/>
          </p:nvPr>
        </p:nvSpPr>
        <p:spPr>
          <a:xfrm>
            <a:off x="508000" y="269875"/>
            <a:ext cx="8178800" cy="479425"/>
          </a:xfrm>
        </p:spPr>
        <p:txBody>
          <a:bodyPr/>
          <a:lstStyle/>
          <a:p>
            <a:r>
              <a:rPr lang="en-US"/>
              <a:t>Uncertainties and Blind Spots</a:t>
            </a:r>
          </a:p>
        </p:txBody>
      </p:sp>
      <p:sp>
        <p:nvSpPr>
          <p:cNvPr id="2" name="Content Placeholder 1">
            <a:extLst>
              <a:ext uri="{FF2B5EF4-FFF2-40B4-BE49-F238E27FC236}">
                <a16:creationId xmlns:a16="http://schemas.microsoft.com/office/drawing/2014/main" id="{790362BE-9D05-4D86-825C-C1E829495A5C}"/>
              </a:ext>
            </a:extLst>
          </p:cNvPr>
          <p:cNvSpPr>
            <a:spLocks noGrp="1"/>
          </p:cNvSpPr>
          <p:nvPr>
            <p:ph idx="1"/>
          </p:nvPr>
        </p:nvSpPr>
        <p:spPr>
          <a:xfrm>
            <a:off x="508000" y="965200"/>
            <a:ext cx="5576277" cy="3638550"/>
          </a:xfrm>
        </p:spPr>
        <p:txBody>
          <a:bodyPr/>
          <a:lstStyle/>
          <a:p>
            <a:r>
              <a:rPr lang="en-US" b="1" dirty="0"/>
              <a:t>NDs</a:t>
            </a:r>
            <a:r>
              <a:rPr lang="en-US" dirty="0"/>
              <a:t> need to be handled with care</a:t>
            </a:r>
          </a:p>
          <a:p>
            <a:r>
              <a:rPr lang="en-US" dirty="0"/>
              <a:t>Wastewater is a </a:t>
            </a:r>
            <a:r>
              <a:rPr lang="en-US" b="1" dirty="0"/>
              <a:t>complex matrix</a:t>
            </a:r>
            <a:r>
              <a:rPr lang="en-US" dirty="0"/>
              <a:t>.  </a:t>
            </a:r>
            <a:br>
              <a:rPr lang="en-US" dirty="0"/>
            </a:br>
            <a:r>
              <a:rPr lang="en-US" dirty="0"/>
              <a:t>Difficult to analyze chemically.</a:t>
            </a:r>
            <a:br>
              <a:rPr lang="en-US" dirty="0"/>
            </a:br>
            <a:endParaRPr lang="en-US" dirty="0"/>
          </a:p>
        </p:txBody>
      </p:sp>
      <p:sp>
        <p:nvSpPr>
          <p:cNvPr id="5" name="Slide Number Placeholder 4">
            <a:extLst>
              <a:ext uri="{FF2B5EF4-FFF2-40B4-BE49-F238E27FC236}">
                <a16:creationId xmlns:a16="http://schemas.microsoft.com/office/drawing/2014/main" id="{F981010C-A4A6-4688-9301-BFF855622E6F}"/>
              </a:ext>
            </a:extLst>
          </p:cNvPr>
          <p:cNvSpPr>
            <a:spLocks noGrp="1"/>
          </p:cNvSpPr>
          <p:nvPr>
            <p:ph type="sldNum" sz="quarter" idx="4"/>
          </p:nvPr>
        </p:nvSpPr>
        <p:spPr>
          <a:xfrm>
            <a:off x="8293787" y="4818382"/>
            <a:ext cx="500539" cy="258659"/>
          </a:xfrm>
        </p:spPr>
        <p:txBody>
          <a:bodyPr/>
          <a:lstStyle/>
          <a:p>
            <a:fld id="{75472711-4FCB-2141-A321-C0607E714264}" type="slidenum">
              <a:rPr lang="en-US" smtClean="0"/>
              <a:pPr/>
              <a:t>26</a:t>
            </a:fld>
            <a:endParaRPr lang="en-US"/>
          </a:p>
        </p:txBody>
      </p:sp>
      <p:pic>
        <p:nvPicPr>
          <p:cNvPr id="11" name="Picture 10" descr="Diagram&#10;&#10;Description automatically generated with medium confidence">
            <a:extLst>
              <a:ext uri="{FF2B5EF4-FFF2-40B4-BE49-F238E27FC236}">
                <a16:creationId xmlns:a16="http://schemas.microsoft.com/office/drawing/2014/main" id="{8DCF6039-5695-4392-BABA-7A5D9A7C5547}"/>
              </a:ext>
            </a:extLst>
          </p:cNvPr>
          <p:cNvPicPr>
            <a:picLocks noChangeAspect="1"/>
          </p:cNvPicPr>
          <p:nvPr/>
        </p:nvPicPr>
        <p:blipFill rotWithShape="1">
          <a:blip r:embed="rId2"/>
          <a:srcRect l="30856" t="10494" r="25083" b="6327"/>
          <a:stretch/>
        </p:blipFill>
        <p:spPr>
          <a:xfrm>
            <a:off x="5709139" y="-133517"/>
            <a:ext cx="3636596" cy="4576441"/>
          </a:xfrm>
          <a:prstGeom prst="rect">
            <a:avLst/>
          </a:prstGeom>
        </p:spPr>
      </p:pic>
    </p:spTree>
    <p:extLst>
      <p:ext uri="{BB962C8B-B14F-4D97-AF65-F5344CB8AC3E}">
        <p14:creationId xmlns:p14="http://schemas.microsoft.com/office/powerpoint/2010/main" val="292624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182EE0D-1F09-4859-86E8-0DD750D4700F}"/>
              </a:ext>
            </a:extLst>
          </p:cNvPr>
          <p:cNvSpPr>
            <a:spLocks noGrp="1"/>
          </p:cNvSpPr>
          <p:nvPr>
            <p:ph sz="half" idx="2"/>
          </p:nvPr>
        </p:nvSpPr>
        <p:spPr>
          <a:xfrm>
            <a:off x="5618498" y="964567"/>
            <a:ext cx="3442011" cy="3693557"/>
          </a:xfrm>
        </p:spPr>
        <p:txBody>
          <a:bodyPr/>
          <a:lstStyle/>
          <a:p>
            <a:pPr marL="0" indent="0">
              <a:buNone/>
            </a:pPr>
            <a:r>
              <a:rPr lang="en-US" b="1" dirty="0">
                <a:solidFill>
                  <a:schemeClr val="bg1"/>
                </a:solidFill>
              </a:rPr>
              <a:t>We continue to work on:</a:t>
            </a:r>
          </a:p>
          <a:p>
            <a:pPr>
              <a:buClr>
                <a:schemeClr val="bg1"/>
              </a:buClr>
            </a:pPr>
            <a:r>
              <a:rPr lang="en-US" dirty="0">
                <a:solidFill>
                  <a:schemeClr val="bg1"/>
                </a:solidFill>
              </a:rPr>
              <a:t>Outliers</a:t>
            </a:r>
          </a:p>
          <a:p>
            <a:pPr>
              <a:buClr>
                <a:schemeClr val="bg1"/>
              </a:buClr>
            </a:pPr>
            <a:r>
              <a:rPr lang="en-US" dirty="0">
                <a:solidFill>
                  <a:schemeClr val="bg1"/>
                </a:solidFill>
              </a:rPr>
              <a:t>Signatures of industrial contributions</a:t>
            </a:r>
          </a:p>
          <a:p>
            <a:pPr>
              <a:buClr>
                <a:schemeClr val="bg1"/>
              </a:buClr>
            </a:pPr>
            <a:r>
              <a:rPr lang="en-US" dirty="0">
                <a:solidFill>
                  <a:schemeClr val="bg1"/>
                </a:solidFill>
              </a:rPr>
              <a:t>Signatures of residential contributions</a:t>
            </a:r>
          </a:p>
          <a:p>
            <a:endParaRPr lang="en-US" dirty="0">
              <a:solidFill>
                <a:schemeClr val="bg1"/>
              </a:solidFill>
            </a:endParaRPr>
          </a:p>
        </p:txBody>
      </p:sp>
      <p:sp>
        <p:nvSpPr>
          <p:cNvPr id="3" name="Slide Number Placeholder 2">
            <a:extLst>
              <a:ext uri="{FF2B5EF4-FFF2-40B4-BE49-F238E27FC236}">
                <a16:creationId xmlns:a16="http://schemas.microsoft.com/office/drawing/2014/main" id="{94435DF5-CEAD-44BB-9A0E-847606D72FE7}"/>
              </a:ext>
            </a:extLst>
          </p:cNvPr>
          <p:cNvSpPr>
            <a:spLocks noGrp="1"/>
          </p:cNvSpPr>
          <p:nvPr>
            <p:ph type="sldNum" sz="quarter" idx="4"/>
          </p:nvPr>
        </p:nvSpPr>
        <p:spPr/>
        <p:txBody>
          <a:bodyPr/>
          <a:lstStyle/>
          <a:p>
            <a:fld id="{75472711-4FCB-2141-A321-C0607E714264}" type="slidenum">
              <a:rPr lang="en-US" smtClean="0"/>
              <a:pPr/>
              <a:t>27</a:t>
            </a:fld>
            <a:endParaRPr lang="en-US"/>
          </a:p>
        </p:txBody>
      </p:sp>
      <p:pic>
        <p:nvPicPr>
          <p:cNvPr id="11" name="Picture 10">
            <a:extLst>
              <a:ext uri="{FF2B5EF4-FFF2-40B4-BE49-F238E27FC236}">
                <a16:creationId xmlns:a16="http://schemas.microsoft.com/office/drawing/2014/main" id="{D9F9D522-3B33-424D-BE9F-34B5871D0AF1}"/>
              </a:ext>
            </a:extLst>
          </p:cNvPr>
          <p:cNvPicPr>
            <a:picLocks noChangeAspect="1"/>
          </p:cNvPicPr>
          <p:nvPr/>
        </p:nvPicPr>
        <p:blipFill>
          <a:blip r:embed="rId2"/>
          <a:stretch>
            <a:fillRect/>
          </a:stretch>
        </p:blipFill>
        <p:spPr>
          <a:xfrm>
            <a:off x="797867" y="1090406"/>
            <a:ext cx="7878274" cy="2962688"/>
          </a:xfrm>
          <a:prstGeom prst="rect">
            <a:avLst/>
          </a:prstGeom>
        </p:spPr>
      </p:pic>
      <p:sp>
        <p:nvSpPr>
          <p:cNvPr id="23" name="TextBox 22">
            <a:extLst>
              <a:ext uri="{FF2B5EF4-FFF2-40B4-BE49-F238E27FC236}">
                <a16:creationId xmlns:a16="http://schemas.microsoft.com/office/drawing/2014/main" id="{B27FCF98-5EEA-4853-9C50-36C9DA13C205}"/>
              </a:ext>
            </a:extLst>
          </p:cNvPr>
          <p:cNvSpPr txBox="1"/>
          <p:nvPr/>
        </p:nvSpPr>
        <p:spPr>
          <a:xfrm>
            <a:off x="896401" y="330440"/>
            <a:ext cx="7477578" cy="369332"/>
          </a:xfrm>
          <a:prstGeom prst="rect">
            <a:avLst/>
          </a:prstGeom>
          <a:noFill/>
        </p:spPr>
        <p:txBody>
          <a:bodyPr wrap="square">
            <a:spAutoFit/>
          </a:bodyPr>
          <a:lstStyle/>
          <a:p>
            <a:r>
              <a:rPr lang="en-US" sz="1800" b="1" dirty="0">
                <a:solidFill>
                  <a:srgbClr val="323130"/>
                </a:solidFill>
                <a:effectLst/>
                <a:latin typeface="Segoe UI" panose="020B0502040204020203" pitchFamily="34" charset="0"/>
                <a:ea typeface="Calibri" panose="020F0502020204030204" pitchFamily="34" charset="0"/>
              </a:rPr>
              <a:t>WRF 5031, Occurrence of PFAS in US Wastewater Treatment Plants</a:t>
            </a:r>
            <a:r>
              <a:rPr lang="en-US" sz="1800" dirty="0">
                <a:solidFill>
                  <a:srgbClr val="323130"/>
                </a:solidFill>
                <a:effectLst/>
                <a:latin typeface="Segoe UI" panose="020B0502040204020203" pitchFamily="34" charset="0"/>
                <a:ea typeface="Calibri" panose="020F0502020204030204" pitchFamily="34" charset="0"/>
              </a:rPr>
              <a:t> </a:t>
            </a:r>
            <a:endParaRPr lang="en-US" dirty="0"/>
          </a:p>
        </p:txBody>
      </p:sp>
    </p:spTree>
    <p:extLst>
      <p:ext uri="{BB962C8B-B14F-4D97-AF65-F5344CB8AC3E}">
        <p14:creationId xmlns:p14="http://schemas.microsoft.com/office/powerpoint/2010/main" val="38732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7307" y="2193184"/>
            <a:ext cx="4817203" cy="591696"/>
          </a:xfrm>
        </p:spPr>
        <p:txBody>
          <a:bodyPr/>
          <a:lstStyle/>
          <a:p>
            <a:r>
              <a:rPr lang="en-US" sz="4000" dirty="0"/>
              <a:t>Thank you</a:t>
            </a:r>
            <a:br>
              <a:rPr lang="en-US" sz="4000" dirty="0"/>
            </a:br>
            <a:br>
              <a:rPr lang="en-US" sz="4000" dirty="0"/>
            </a:br>
            <a:r>
              <a:rPr lang="en-US" sz="4000" dirty="0"/>
              <a:t>Chris Gurr, PE</a:t>
            </a:r>
            <a:br>
              <a:rPr lang="en-US" sz="4000" dirty="0"/>
            </a:br>
            <a:r>
              <a:rPr lang="en-US" sz="4000" dirty="0"/>
              <a:t>gurrc@cdmsmith.com</a:t>
            </a:r>
          </a:p>
        </p:txBody>
      </p:sp>
      <p:pic>
        <p:nvPicPr>
          <p:cNvPr id="3" name="Picture 2" descr="A person in a suit&#10;&#10;Description automatically generated with low confidence">
            <a:extLst>
              <a:ext uri="{FF2B5EF4-FFF2-40B4-BE49-F238E27FC236}">
                <a16:creationId xmlns:a16="http://schemas.microsoft.com/office/drawing/2014/main" id="{B0F812AB-1913-4C73-AC7B-A3A02BE14921}"/>
              </a:ext>
            </a:extLst>
          </p:cNvPr>
          <p:cNvPicPr>
            <a:picLocks noChangeAspect="1"/>
          </p:cNvPicPr>
          <p:nvPr/>
        </p:nvPicPr>
        <p:blipFill>
          <a:blip r:embed="rId2"/>
          <a:stretch>
            <a:fillRect/>
          </a:stretch>
        </p:blipFill>
        <p:spPr>
          <a:xfrm>
            <a:off x="5281276" y="481690"/>
            <a:ext cx="3454784" cy="23031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5130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833172-C863-4080-ABC5-90DA78B066E1}"/>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3</a:t>
            </a:fld>
            <a:endParaRPr lang="en-US">
              <a:solidFill>
                <a:srgbClr val="FFFFFF">
                  <a:lumMod val="85000"/>
                </a:srgbClr>
              </a:solidFill>
            </a:endParaRPr>
          </a:p>
        </p:txBody>
      </p:sp>
      <p:pic>
        <p:nvPicPr>
          <p:cNvPr id="5" name="Picture 4">
            <a:extLst>
              <a:ext uri="{FF2B5EF4-FFF2-40B4-BE49-F238E27FC236}">
                <a16:creationId xmlns:a16="http://schemas.microsoft.com/office/drawing/2014/main" id="{9105E459-51ED-4EB5-9B1F-CD97644DB02B}"/>
              </a:ext>
            </a:extLst>
          </p:cNvPr>
          <p:cNvPicPr>
            <a:picLocks noChangeAspect="1"/>
          </p:cNvPicPr>
          <p:nvPr/>
        </p:nvPicPr>
        <p:blipFill>
          <a:blip r:embed="rId2"/>
          <a:stretch>
            <a:fillRect/>
          </a:stretch>
        </p:blipFill>
        <p:spPr>
          <a:xfrm>
            <a:off x="824551" y="768025"/>
            <a:ext cx="7336705" cy="3193965"/>
          </a:xfrm>
          <a:prstGeom prst="rect">
            <a:avLst/>
          </a:prstGeom>
        </p:spPr>
      </p:pic>
    </p:spTree>
    <p:extLst>
      <p:ext uri="{BB962C8B-B14F-4D97-AF65-F5344CB8AC3E}">
        <p14:creationId xmlns:p14="http://schemas.microsoft.com/office/powerpoint/2010/main" val="2438740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D83C2-DE46-48B0-AE0D-3E3D29E650A4}"/>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F916A723-A3AF-4E2D-86C7-767110A4A861}"/>
              </a:ext>
            </a:extLst>
          </p:cNvPr>
          <p:cNvSpPr>
            <a:spLocks noGrp="1"/>
          </p:cNvSpPr>
          <p:nvPr>
            <p:ph type="sldNum" sz="quarter" idx="4"/>
          </p:nvPr>
        </p:nvSpPr>
        <p:spPr/>
        <p:txBody>
          <a:bodyPr/>
          <a:lstStyle/>
          <a:p>
            <a:pPr defTabSz="685800"/>
            <a:fld id="{CBCAE011-C561-4CA3-9698-9BF965A989CB}" type="slidenum">
              <a:rPr lang="en-US" smtClean="0">
                <a:solidFill>
                  <a:srgbClr val="FFFFFF">
                    <a:lumMod val="85000"/>
                  </a:srgbClr>
                </a:solidFill>
              </a:rPr>
              <a:pPr defTabSz="685800"/>
              <a:t>4</a:t>
            </a:fld>
            <a:endParaRPr lang="en-US">
              <a:solidFill>
                <a:srgbClr val="FFFFFF">
                  <a:lumMod val="85000"/>
                </a:srgbClr>
              </a:solidFill>
            </a:endParaRPr>
          </a:p>
        </p:txBody>
      </p:sp>
      <p:pic>
        <p:nvPicPr>
          <p:cNvPr id="5" name="Picture 4">
            <a:extLst>
              <a:ext uri="{FF2B5EF4-FFF2-40B4-BE49-F238E27FC236}">
                <a16:creationId xmlns:a16="http://schemas.microsoft.com/office/drawing/2014/main" id="{A649E5A2-3BA9-4DF0-B864-6E1A1C7D78B9}"/>
              </a:ext>
            </a:extLst>
          </p:cNvPr>
          <p:cNvPicPr>
            <a:picLocks noChangeAspect="1"/>
          </p:cNvPicPr>
          <p:nvPr/>
        </p:nvPicPr>
        <p:blipFill>
          <a:blip r:embed="rId2"/>
          <a:stretch>
            <a:fillRect/>
          </a:stretch>
        </p:blipFill>
        <p:spPr>
          <a:xfrm>
            <a:off x="0" y="0"/>
            <a:ext cx="9144000" cy="4658145"/>
          </a:xfrm>
          <a:prstGeom prst="rect">
            <a:avLst/>
          </a:prstGeom>
        </p:spPr>
      </p:pic>
    </p:spTree>
    <p:extLst>
      <p:ext uri="{BB962C8B-B14F-4D97-AF65-F5344CB8AC3E}">
        <p14:creationId xmlns:p14="http://schemas.microsoft.com/office/powerpoint/2010/main" val="93106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B039243-3BDB-4531-9969-64B1A0E1C9AD}"/>
              </a:ext>
            </a:extLst>
          </p:cNvPr>
          <p:cNvSpPr>
            <a:spLocks noGrp="1"/>
          </p:cNvSpPr>
          <p:nvPr>
            <p:ph type="sldNum" sz="quarter" idx="4"/>
          </p:nvPr>
        </p:nvSpPr>
        <p:spPr/>
        <p:txBody>
          <a:bodyPr/>
          <a:lstStyle/>
          <a:p>
            <a:pPr>
              <a:defRPr/>
            </a:pPr>
            <a:fld id="{14B8714F-81A5-41C0-B4F7-B5943D50BB79}" type="slidenum">
              <a:rPr lang="en-US" smtClean="0"/>
              <a:pPr>
                <a:defRPr/>
              </a:pPr>
              <a:t>5</a:t>
            </a:fld>
            <a:endParaRPr lang="en-US"/>
          </a:p>
        </p:txBody>
      </p:sp>
      <p:graphicFrame>
        <p:nvGraphicFramePr>
          <p:cNvPr id="7" name="Table 6">
            <a:extLst>
              <a:ext uri="{FF2B5EF4-FFF2-40B4-BE49-F238E27FC236}">
                <a16:creationId xmlns:a16="http://schemas.microsoft.com/office/drawing/2014/main" id="{612F01EF-E52B-4F1A-AC41-9C183C87EB8E}"/>
              </a:ext>
            </a:extLst>
          </p:cNvPr>
          <p:cNvGraphicFramePr>
            <a:graphicFrameLocks noGrp="1"/>
          </p:cNvGraphicFramePr>
          <p:nvPr>
            <p:extLst>
              <p:ext uri="{D42A27DB-BD31-4B8C-83A1-F6EECF244321}">
                <p14:modId xmlns:p14="http://schemas.microsoft.com/office/powerpoint/2010/main" val="2620697567"/>
              </p:ext>
            </p:extLst>
          </p:nvPr>
        </p:nvGraphicFramePr>
        <p:xfrm>
          <a:off x="417626" y="587121"/>
          <a:ext cx="3521862" cy="3385876"/>
        </p:xfrm>
        <a:graphic>
          <a:graphicData uri="http://schemas.openxmlformats.org/drawingml/2006/table">
            <a:tbl>
              <a:tblPr>
                <a:tableStyleId>{5C22544A-7EE6-4342-B048-85BDC9FD1C3A}</a:tableStyleId>
              </a:tblPr>
              <a:tblGrid>
                <a:gridCol w="482661">
                  <a:extLst>
                    <a:ext uri="{9D8B030D-6E8A-4147-A177-3AD203B41FA5}">
                      <a16:colId xmlns:a16="http://schemas.microsoft.com/office/drawing/2014/main" val="2012975431"/>
                    </a:ext>
                  </a:extLst>
                </a:gridCol>
                <a:gridCol w="893775">
                  <a:extLst>
                    <a:ext uri="{9D8B030D-6E8A-4147-A177-3AD203B41FA5}">
                      <a16:colId xmlns:a16="http://schemas.microsoft.com/office/drawing/2014/main" val="3624082354"/>
                    </a:ext>
                  </a:extLst>
                </a:gridCol>
                <a:gridCol w="1077462">
                  <a:extLst>
                    <a:ext uri="{9D8B030D-6E8A-4147-A177-3AD203B41FA5}">
                      <a16:colId xmlns:a16="http://schemas.microsoft.com/office/drawing/2014/main" val="2366445670"/>
                    </a:ext>
                  </a:extLst>
                </a:gridCol>
                <a:gridCol w="1067964">
                  <a:extLst>
                    <a:ext uri="{9D8B030D-6E8A-4147-A177-3AD203B41FA5}">
                      <a16:colId xmlns:a16="http://schemas.microsoft.com/office/drawing/2014/main" val="1187018764"/>
                    </a:ext>
                  </a:extLst>
                </a:gridCol>
              </a:tblGrid>
              <a:tr h="159410">
                <a:tc>
                  <a:txBody>
                    <a:bodyPr/>
                    <a:lstStyle/>
                    <a:p>
                      <a:pPr algn="l" fontAlgn="b"/>
                      <a:r>
                        <a:rPr lang="en-US" sz="800" u="none" strike="noStrike">
                          <a:effectLst/>
                        </a:rPr>
                        <a:t>Chemical</a:t>
                      </a:r>
                      <a:endParaRPr lang="en-US" sz="800" b="0" i="0" u="none" strike="noStrike">
                        <a:solidFill>
                          <a:srgbClr val="000000"/>
                        </a:solidFill>
                        <a:effectLst/>
                        <a:latin typeface="Calibri" panose="020F0502020204030204" pitchFamily="34" charset="0"/>
                      </a:endParaRPr>
                    </a:p>
                  </a:txBody>
                  <a:tcPr marL="6852" marR="6852" marT="6852" marB="0" anchor="b"/>
                </a:tc>
                <a:tc>
                  <a:txBody>
                    <a:bodyPr/>
                    <a:lstStyle/>
                    <a:p>
                      <a:pPr algn="l" fontAlgn="b"/>
                      <a:r>
                        <a:rPr lang="en-US" sz="800" u="none" strike="noStrike">
                          <a:effectLst/>
                        </a:rPr>
                        <a:t>ChainType</a:t>
                      </a:r>
                      <a:endParaRPr lang="en-US" sz="800" b="0" i="0" u="none" strike="noStrike">
                        <a:solidFill>
                          <a:srgbClr val="000000"/>
                        </a:solidFill>
                        <a:effectLst/>
                        <a:latin typeface="Calibri" panose="020F0502020204030204" pitchFamily="34" charset="0"/>
                      </a:endParaRPr>
                    </a:p>
                  </a:txBody>
                  <a:tcPr marL="6852" marR="6852" marT="6852" marB="0" anchor="b"/>
                </a:tc>
                <a:tc>
                  <a:txBody>
                    <a:bodyPr/>
                    <a:lstStyle/>
                    <a:p>
                      <a:pPr algn="l" fontAlgn="b"/>
                      <a:r>
                        <a:rPr lang="en-US" sz="800" u="none" strike="noStrike">
                          <a:effectLst/>
                        </a:rPr>
                        <a:t>Subclass</a:t>
                      </a:r>
                      <a:endParaRPr lang="en-US" sz="800" b="0" i="0" u="none" strike="noStrike">
                        <a:solidFill>
                          <a:srgbClr val="000000"/>
                        </a:solidFill>
                        <a:effectLst/>
                        <a:latin typeface="Calibri" panose="020F0502020204030204" pitchFamily="34" charset="0"/>
                      </a:endParaRPr>
                    </a:p>
                  </a:txBody>
                  <a:tcPr marL="6852" marR="6852" marT="6852" marB="0" anchor="b"/>
                </a:tc>
                <a:tc>
                  <a:txBody>
                    <a:bodyPr/>
                    <a:lstStyle/>
                    <a:p>
                      <a:pPr algn="l" fontAlgn="b"/>
                      <a:r>
                        <a:rPr lang="en-US" sz="800" u="none" strike="noStrike">
                          <a:effectLst/>
                        </a:rPr>
                        <a:t>Chain Length</a:t>
                      </a:r>
                      <a:endParaRPr lang="en-US" sz="800" b="0" i="0" u="none" strike="noStrike">
                        <a:solidFill>
                          <a:srgbClr val="000000"/>
                        </a:solidFill>
                        <a:effectLst/>
                        <a:latin typeface="Calibri" panose="020F0502020204030204" pitchFamily="34" charset="0"/>
                      </a:endParaRPr>
                    </a:p>
                  </a:txBody>
                  <a:tcPr marL="6852" marR="6852" marT="6852" marB="0" anchor="b"/>
                </a:tc>
                <a:extLst>
                  <a:ext uri="{0D108BD9-81ED-4DB2-BD59-A6C34878D82A}">
                    <a16:rowId xmlns:a16="http://schemas.microsoft.com/office/drawing/2014/main" val="3155771051"/>
                  </a:ext>
                </a:extLst>
              </a:tr>
              <a:tr h="153034">
                <a:tc>
                  <a:txBody>
                    <a:bodyPr/>
                    <a:lstStyle/>
                    <a:p>
                      <a:pPr algn="l" fontAlgn="b"/>
                      <a:r>
                        <a:rPr lang="en-US" sz="800" u="none" strike="noStrike">
                          <a:effectLst/>
                        </a:rPr>
                        <a:t>PFBA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C004</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2431190429"/>
                  </a:ext>
                </a:extLst>
              </a:tr>
              <a:tr h="153034">
                <a:tc>
                  <a:txBody>
                    <a:bodyPr/>
                    <a:lstStyle/>
                    <a:p>
                      <a:pPr algn="l" fontAlgn="b"/>
                      <a:r>
                        <a:rPr lang="en-US" sz="800" u="none" strike="noStrike">
                          <a:effectLst/>
                        </a:rPr>
                        <a:t>PFPeA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dirty="0">
                          <a:effectLst/>
                        </a:rPr>
                        <a:t>Short Chain</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C005</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3612562873"/>
                  </a:ext>
                </a:extLst>
              </a:tr>
              <a:tr h="153034">
                <a:tc>
                  <a:txBody>
                    <a:bodyPr/>
                    <a:lstStyle/>
                    <a:p>
                      <a:pPr algn="l" fontAlgn="b"/>
                      <a:r>
                        <a:rPr lang="en-US" sz="800" u="none" strike="noStrike">
                          <a:effectLst/>
                        </a:rPr>
                        <a:t>PFHxA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C006</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2885005586"/>
                  </a:ext>
                </a:extLst>
              </a:tr>
              <a:tr h="153034">
                <a:tc>
                  <a:txBody>
                    <a:bodyPr/>
                    <a:lstStyle/>
                    <a:p>
                      <a:pPr algn="l" fontAlgn="b"/>
                      <a:r>
                        <a:rPr lang="en-US" sz="800" u="none" strike="noStrike">
                          <a:effectLst/>
                        </a:rPr>
                        <a:t>PFHpA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C007</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2287934918"/>
                  </a:ext>
                </a:extLst>
              </a:tr>
              <a:tr h="153034">
                <a:tc>
                  <a:txBody>
                    <a:bodyPr/>
                    <a:lstStyle/>
                    <a:p>
                      <a:pPr algn="l" fontAlgn="b"/>
                      <a:r>
                        <a:rPr lang="en-US" sz="800" u="none" strike="noStrike">
                          <a:effectLst/>
                        </a:rPr>
                        <a:t>PFOA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dirty="0">
                          <a:effectLst/>
                        </a:rPr>
                        <a:t>PFCA</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dirty="0">
                          <a:effectLst/>
                        </a:rPr>
                        <a:t>C008</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2016931444"/>
                  </a:ext>
                </a:extLst>
              </a:tr>
              <a:tr h="153034">
                <a:tc>
                  <a:txBody>
                    <a:bodyPr/>
                    <a:lstStyle/>
                    <a:p>
                      <a:pPr algn="l" fontAlgn="b"/>
                      <a:r>
                        <a:rPr lang="en-US" sz="800" u="none" strike="noStrike">
                          <a:effectLst/>
                        </a:rPr>
                        <a:t>PFNA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dirty="0">
                          <a:effectLst/>
                        </a:rPr>
                        <a:t>C009</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944344416"/>
                  </a:ext>
                </a:extLst>
              </a:tr>
              <a:tr h="153034">
                <a:tc>
                  <a:txBody>
                    <a:bodyPr/>
                    <a:lstStyle/>
                    <a:p>
                      <a:pPr algn="l" fontAlgn="b"/>
                      <a:r>
                        <a:rPr lang="en-US" sz="800" u="none" strike="noStrike">
                          <a:effectLst/>
                        </a:rPr>
                        <a:t>PFDA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dirty="0">
                          <a:effectLst/>
                        </a:rPr>
                        <a:t>PFCA</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C010</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3165651030"/>
                  </a:ext>
                </a:extLst>
              </a:tr>
              <a:tr h="153034">
                <a:tc>
                  <a:txBody>
                    <a:bodyPr/>
                    <a:lstStyle/>
                    <a:p>
                      <a:pPr algn="l" fontAlgn="b"/>
                      <a:r>
                        <a:rPr lang="en-US" sz="800" u="none" strike="noStrike">
                          <a:effectLst/>
                        </a:rPr>
                        <a:t>PFUnDA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dirty="0">
                          <a:effectLst/>
                        </a:rPr>
                        <a:t>Long Chain</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C011</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3944676920"/>
                  </a:ext>
                </a:extLst>
              </a:tr>
              <a:tr h="153034">
                <a:tc>
                  <a:txBody>
                    <a:bodyPr/>
                    <a:lstStyle/>
                    <a:p>
                      <a:pPr algn="l" fontAlgn="b"/>
                      <a:r>
                        <a:rPr lang="en-US" sz="800" u="none" strike="noStrike">
                          <a:effectLst/>
                        </a:rPr>
                        <a:t>PFDoDA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C012</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1390350702"/>
                  </a:ext>
                </a:extLst>
              </a:tr>
              <a:tr h="153034">
                <a:tc>
                  <a:txBody>
                    <a:bodyPr/>
                    <a:lstStyle/>
                    <a:p>
                      <a:pPr algn="l" fontAlgn="b"/>
                      <a:r>
                        <a:rPr lang="en-US" sz="800" u="none" strike="noStrike">
                          <a:effectLst/>
                        </a:rPr>
                        <a:t>PFTrDA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C013</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1889710206"/>
                  </a:ext>
                </a:extLst>
              </a:tr>
              <a:tr h="153034">
                <a:tc>
                  <a:txBody>
                    <a:bodyPr/>
                    <a:lstStyle/>
                    <a:p>
                      <a:pPr algn="l" fontAlgn="b"/>
                      <a:r>
                        <a:rPr lang="en-US" sz="800" u="none" strike="noStrike">
                          <a:effectLst/>
                        </a:rPr>
                        <a:t>PRTeDA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C014</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1872667013"/>
                  </a:ext>
                </a:extLst>
              </a:tr>
              <a:tr h="153034">
                <a:tc>
                  <a:txBody>
                    <a:bodyPr/>
                    <a:lstStyle/>
                    <a:p>
                      <a:pPr algn="l" fontAlgn="b"/>
                      <a:r>
                        <a:rPr lang="en-US" sz="800" u="none" strike="noStrike">
                          <a:effectLst/>
                        </a:rPr>
                        <a:t>PFHxDA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C016</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1650279569"/>
                  </a:ext>
                </a:extLst>
              </a:tr>
              <a:tr h="159410">
                <a:tc>
                  <a:txBody>
                    <a:bodyPr/>
                    <a:lstStyle/>
                    <a:p>
                      <a:pPr algn="l" fontAlgn="b"/>
                      <a:r>
                        <a:rPr lang="en-US" sz="800" u="none" strike="noStrike">
                          <a:effectLst/>
                        </a:rPr>
                        <a:t>PFODA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8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a:effectLst/>
                        </a:rPr>
                        <a:t>PFCA</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85000"/>
                      </a:schemeClr>
                    </a:solidFill>
                  </a:tcPr>
                </a:tc>
                <a:tc>
                  <a:txBody>
                    <a:bodyPr/>
                    <a:lstStyle/>
                    <a:p>
                      <a:pPr algn="l" fontAlgn="b"/>
                      <a:r>
                        <a:rPr lang="en-US" sz="800" u="none" strike="noStrike" dirty="0">
                          <a:effectLst/>
                        </a:rPr>
                        <a:t>C018</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85000"/>
                      </a:schemeClr>
                    </a:solidFill>
                  </a:tcPr>
                </a:tc>
                <a:extLst>
                  <a:ext uri="{0D108BD9-81ED-4DB2-BD59-A6C34878D82A}">
                    <a16:rowId xmlns:a16="http://schemas.microsoft.com/office/drawing/2014/main" val="1766076425"/>
                  </a:ext>
                </a:extLst>
              </a:tr>
              <a:tr h="153034">
                <a:tc>
                  <a:txBody>
                    <a:bodyPr/>
                    <a:lstStyle/>
                    <a:p>
                      <a:pPr algn="l" fontAlgn="b"/>
                      <a:r>
                        <a:rPr lang="en-US" sz="800" u="none" strike="noStrike">
                          <a:effectLst/>
                        </a:rPr>
                        <a:t>3:3FTCA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dirty="0">
                          <a:effectLst/>
                        </a:rPr>
                        <a:t>Short Chain</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 Precursor</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121644876"/>
                  </a:ext>
                </a:extLst>
              </a:tr>
              <a:tr h="153034">
                <a:tc>
                  <a:txBody>
                    <a:bodyPr/>
                    <a:lstStyle/>
                    <a:p>
                      <a:pPr algn="l" fontAlgn="b"/>
                      <a:r>
                        <a:rPr lang="en-US" sz="800" u="none" strike="noStrike">
                          <a:effectLst/>
                        </a:rPr>
                        <a:t>4:2FTS</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 Precursor</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1524802653"/>
                  </a:ext>
                </a:extLst>
              </a:tr>
              <a:tr h="153034">
                <a:tc>
                  <a:txBody>
                    <a:bodyPr/>
                    <a:lstStyle/>
                    <a:p>
                      <a:pPr algn="l" fontAlgn="b"/>
                      <a:r>
                        <a:rPr lang="en-US" sz="800" u="none" strike="noStrike">
                          <a:effectLst/>
                        </a:rPr>
                        <a:t>5:3FTCA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PFCA- Precursor</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2777699349"/>
                  </a:ext>
                </a:extLst>
              </a:tr>
              <a:tr h="153034">
                <a:tc>
                  <a:txBody>
                    <a:bodyPr/>
                    <a:lstStyle/>
                    <a:p>
                      <a:pPr algn="l" fontAlgn="b"/>
                      <a:r>
                        <a:rPr lang="en-US" sz="800" u="none" strike="noStrike">
                          <a:effectLst/>
                        </a:rPr>
                        <a:t>6:2FTS</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95000"/>
                      </a:schemeClr>
                    </a:solidFill>
                  </a:tcPr>
                </a:tc>
                <a:tc>
                  <a:txBody>
                    <a:bodyPr/>
                    <a:lstStyle/>
                    <a:p>
                      <a:pPr algn="l" fontAlgn="b"/>
                      <a:r>
                        <a:rPr lang="en-US" sz="800" u="none" strike="noStrike">
                          <a:effectLst/>
                        </a:rPr>
                        <a:t>Short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dirty="0">
                          <a:effectLst/>
                        </a:rPr>
                        <a:t>PFCA- Precursor</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95000"/>
                      </a:schemeClr>
                    </a:solidFill>
                  </a:tcPr>
                </a:tc>
                <a:tc>
                  <a:txBody>
                    <a:bodyPr/>
                    <a:lstStyle/>
                    <a:p>
                      <a:pPr algn="l" fontAlgn="b"/>
                      <a:r>
                        <a:rPr lang="en-US" sz="800" u="none" strike="noStrike" dirty="0">
                          <a:effectLst/>
                        </a:rPr>
                        <a:t>Short Chain</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95000"/>
                      </a:schemeClr>
                    </a:solidFill>
                  </a:tcPr>
                </a:tc>
                <a:extLst>
                  <a:ext uri="{0D108BD9-81ED-4DB2-BD59-A6C34878D82A}">
                    <a16:rowId xmlns:a16="http://schemas.microsoft.com/office/drawing/2014/main" val="1345936894"/>
                  </a:ext>
                </a:extLst>
              </a:tr>
              <a:tr h="153034">
                <a:tc>
                  <a:txBody>
                    <a:bodyPr/>
                    <a:lstStyle/>
                    <a:p>
                      <a:pPr algn="l" fontAlgn="b"/>
                      <a:r>
                        <a:rPr lang="en-US" sz="800" u="none" strike="noStrike">
                          <a:effectLst/>
                        </a:rPr>
                        <a:t>7:3FTCA</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a:effectLst/>
                        </a:rPr>
                        <a:t>PFCA- Precursor</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extLst>
                  <a:ext uri="{0D108BD9-81ED-4DB2-BD59-A6C34878D82A}">
                    <a16:rowId xmlns:a16="http://schemas.microsoft.com/office/drawing/2014/main" val="892425345"/>
                  </a:ext>
                </a:extLst>
              </a:tr>
              <a:tr h="153034">
                <a:tc>
                  <a:txBody>
                    <a:bodyPr/>
                    <a:lstStyle/>
                    <a:p>
                      <a:pPr algn="l" fontAlgn="b"/>
                      <a:r>
                        <a:rPr lang="en-US" sz="800" u="none" strike="noStrike">
                          <a:effectLst/>
                        </a:rPr>
                        <a:t>8:2FTS</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dirty="0">
                          <a:effectLst/>
                        </a:rPr>
                        <a:t>PFCA- Precursor</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extLst>
                  <a:ext uri="{0D108BD9-81ED-4DB2-BD59-A6C34878D82A}">
                    <a16:rowId xmlns:a16="http://schemas.microsoft.com/office/drawing/2014/main" val="1205992434"/>
                  </a:ext>
                </a:extLst>
              </a:tr>
              <a:tr h="153034">
                <a:tc>
                  <a:txBody>
                    <a:bodyPr/>
                    <a:lstStyle/>
                    <a:p>
                      <a:pPr algn="l" fontAlgn="b"/>
                      <a:r>
                        <a:rPr lang="en-US" sz="800" u="none" strike="noStrike">
                          <a:effectLst/>
                        </a:rPr>
                        <a:t>10:2FTS</a:t>
                      </a:r>
                      <a:endParaRPr lang="en-US" sz="800" b="0" i="0" u="none" strike="noStrike">
                        <a:solidFill>
                          <a:srgbClr val="000000"/>
                        </a:solidFill>
                        <a:effectLst/>
                        <a:latin typeface="Calibri" panose="020F0502020204030204" pitchFamily="34" charset="0"/>
                      </a:endParaRPr>
                    </a:p>
                  </a:txBody>
                  <a:tcPr marL="6852"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a:effectLst/>
                        </a:rPr>
                        <a:t>PFCA- Precursor</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extLst>
                  <a:ext uri="{0D108BD9-81ED-4DB2-BD59-A6C34878D82A}">
                    <a16:rowId xmlns:a16="http://schemas.microsoft.com/office/drawing/2014/main" val="1843068378"/>
                  </a:ext>
                </a:extLst>
              </a:tr>
              <a:tr h="159410">
                <a:tc>
                  <a:txBody>
                    <a:bodyPr/>
                    <a:lstStyle/>
                    <a:p>
                      <a:pPr algn="l" fontAlgn="b"/>
                      <a:r>
                        <a:rPr lang="en-US" sz="800" u="none" strike="noStrike" dirty="0">
                          <a:effectLst/>
                        </a:rPr>
                        <a:t>10:2FTS</a:t>
                      </a:r>
                      <a:endParaRPr lang="en-US" sz="800" b="0" i="0" u="none" strike="noStrike" dirty="0">
                        <a:solidFill>
                          <a:srgbClr val="000000"/>
                        </a:solidFill>
                        <a:effectLst/>
                        <a:latin typeface="Calibri" panose="020F0502020204030204" pitchFamily="34" charset="0"/>
                      </a:endParaRPr>
                    </a:p>
                  </a:txBody>
                  <a:tcPr marL="6852" marR="6852" marT="6852" marB="0" anchor="b">
                    <a:solidFill>
                      <a:schemeClr val="bg1">
                        <a:lumMod val="65000"/>
                      </a:schemeClr>
                    </a:solidFill>
                  </a:tcPr>
                </a:tc>
                <a:tc>
                  <a:txBody>
                    <a:bodyPr/>
                    <a:lstStyle/>
                    <a:p>
                      <a:pPr algn="l" fontAlgn="b"/>
                      <a:r>
                        <a:rPr lang="en-US" sz="800" u="none" strike="noStrike">
                          <a:effectLst/>
                        </a:rPr>
                        <a:t>Long Chain</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a:effectLst/>
                        </a:rPr>
                        <a:t>PFCA- Precursor</a:t>
                      </a:r>
                      <a:endParaRPr lang="en-US" sz="800" b="0" i="0" u="none" strike="noStrike">
                        <a:solidFill>
                          <a:srgbClr val="000000"/>
                        </a:solidFill>
                        <a:effectLst/>
                        <a:latin typeface="Calibri" panose="020F0502020204030204" pitchFamily="34" charset="0"/>
                      </a:endParaRPr>
                    </a:p>
                  </a:txBody>
                  <a:tcPr marL="82227" marR="6852" marT="6852" marB="0" anchor="b">
                    <a:solidFill>
                      <a:schemeClr val="bg1">
                        <a:lumMod val="65000"/>
                      </a:schemeClr>
                    </a:solidFill>
                  </a:tcPr>
                </a:tc>
                <a:tc>
                  <a:txBody>
                    <a:bodyPr/>
                    <a:lstStyle/>
                    <a:p>
                      <a:pPr algn="l" fontAlgn="b"/>
                      <a:r>
                        <a:rPr lang="en-US" sz="800" u="none" strike="noStrike" dirty="0">
                          <a:effectLst/>
                        </a:rPr>
                        <a:t>Long Chain</a:t>
                      </a:r>
                      <a:endParaRPr lang="en-US" sz="800" b="0" i="0" u="none" strike="noStrike" dirty="0">
                        <a:solidFill>
                          <a:srgbClr val="000000"/>
                        </a:solidFill>
                        <a:effectLst/>
                        <a:latin typeface="Calibri" panose="020F0502020204030204" pitchFamily="34" charset="0"/>
                      </a:endParaRPr>
                    </a:p>
                  </a:txBody>
                  <a:tcPr marL="82227" marR="6852" marT="6852" marB="0" anchor="b">
                    <a:solidFill>
                      <a:schemeClr val="bg1">
                        <a:lumMod val="65000"/>
                      </a:schemeClr>
                    </a:solidFill>
                  </a:tcPr>
                </a:tc>
                <a:extLst>
                  <a:ext uri="{0D108BD9-81ED-4DB2-BD59-A6C34878D82A}">
                    <a16:rowId xmlns:a16="http://schemas.microsoft.com/office/drawing/2014/main" val="2433892168"/>
                  </a:ext>
                </a:extLst>
              </a:tr>
            </a:tbl>
          </a:graphicData>
        </a:graphic>
      </p:graphicFrame>
      <p:graphicFrame>
        <p:nvGraphicFramePr>
          <p:cNvPr id="8" name="Table 7">
            <a:extLst>
              <a:ext uri="{FF2B5EF4-FFF2-40B4-BE49-F238E27FC236}">
                <a16:creationId xmlns:a16="http://schemas.microsoft.com/office/drawing/2014/main" id="{175B5AE2-B5BC-4889-A063-2A5DCEF0301C}"/>
              </a:ext>
            </a:extLst>
          </p:cNvPr>
          <p:cNvGraphicFramePr>
            <a:graphicFrameLocks noGrp="1"/>
          </p:cNvGraphicFramePr>
          <p:nvPr>
            <p:extLst>
              <p:ext uri="{D42A27DB-BD31-4B8C-83A1-F6EECF244321}">
                <p14:modId xmlns:p14="http://schemas.microsoft.com/office/powerpoint/2010/main" val="4177767145"/>
              </p:ext>
            </p:extLst>
          </p:nvPr>
        </p:nvGraphicFramePr>
        <p:xfrm>
          <a:off x="4382525" y="585756"/>
          <a:ext cx="3723322" cy="3638550"/>
        </p:xfrm>
        <a:graphic>
          <a:graphicData uri="http://schemas.openxmlformats.org/drawingml/2006/table">
            <a:tbl>
              <a:tblPr>
                <a:tableStyleId>{5C22544A-7EE6-4342-B048-85BDC9FD1C3A}</a:tableStyleId>
              </a:tblPr>
              <a:tblGrid>
                <a:gridCol w="628298">
                  <a:extLst>
                    <a:ext uri="{9D8B030D-6E8A-4147-A177-3AD203B41FA5}">
                      <a16:colId xmlns:a16="http://schemas.microsoft.com/office/drawing/2014/main" val="1175958136"/>
                    </a:ext>
                  </a:extLst>
                </a:gridCol>
                <a:gridCol w="700297">
                  <a:extLst>
                    <a:ext uri="{9D8B030D-6E8A-4147-A177-3AD203B41FA5}">
                      <a16:colId xmlns:a16="http://schemas.microsoft.com/office/drawing/2014/main" val="576391130"/>
                    </a:ext>
                  </a:extLst>
                </a:gridCol>
                <a:gridCol w="1047172">
                  <a:extLst>
                    <a:ext uri="{9D8B030D-6E8A-4147-A177-3AD203B41FA5}">
                      <a16:colId xmlns:a16="http://schemas.microsoft.com/office/drawing/2014/main" val="3022454424"/>
                    </a:ext>
                  </a:extLst>
                </a:gridCol>
                <a:gridCol w="1347555">
                  <a:extLst>
                    <a:ext uri="{9D8B030D-6E8A-4147-A177-3AD203B41FA5}">
                      <a16:colId xmlns:a16="http://schemas.microsoft.com/office/drawing/2014/main" val="755345739"/>
                    </a:ext>
                  </a:extLst>
                </a:gridCol>
              </a:tblGrid>
              <a:tr h="179416">
                <a:tc>
                  <a:txBody>
                    <a:bodyPr/>
                    <a:lstStyle/>
                    <a:p>
                      <a:pPr algn="l" fontAlgn="b"/>
                      <a:r>
                        <a:rPr lang="en-US" sz="800" u="none" strike="noStrike" kern="1200" dirty="0">
                          <a:solidFill>
                            <a:schemeClr val="dk1"/>
                          </a:solidFill>
                          <a:effectLst/>
                          <a:latin typeface="+mn-lt"/>
                          <a:ea typeface="+mn-ea"/>
                          <a:cs typeface="+mn-cs"/>
                        </a:rPr>
                        <a:t>Chemical</a:t>
                      </a:r>
                    </a:p>
                  </a:txBody>
                  <a:tcPr marL="7177" marR="7177" marT="7177" marB="0" anchor="b"/>
                </a:tc>
                <a:tc>
                  <a:txBody>
                    <a:bodyPr/>
                    <a:lstStyle/>
                    <a:p>
                      <a:pPr algn="l" fontAlgn="b"/>
                      <a:r>
                        <a:rPr lang="en-US" sz="800" u="none" strike="noStrike" kern="1200">
                          <a:solidFill>
                            <a:schemeClr val="dk1"/>
                          </a:solidFill>
                          <a:effectLst/>
                          <a:latin typeface="+mn-lt"/>
                          <a:ea typeface="+mn-ea"/>
                          <a:cs typeface="+mn-cs"/>
                        </a:rPr>
                        <a:t>ChainType</a:t>
                      </a:r>
                    </a:p>
                  </a:txBody>
                  <a:tcPr marL="7177" marR="7177" marT="7177" marB="0" anchor="b"/>
                </a:tc>
                <a:tc>
                  <a:txBody>
                    <a:bodyPr/>
                    <a:lstStyle/>
                    <a:p>
                      <a:pPr algn="l" fontAlgn="b"/>
                      <a:r>
                        <a:rPr lang="en-US" sz="800" u="none" strike="noStrike" kern="1200">
                          <a:solidFill>
                            <a:schemeClr val="dk1"/>
                          </a:solidFill>
                          <a:effectLst/>
                          <a:latin typeface="+mn-lt"/>
                          <a:ea typeface="+mn-ea"/>
                          <a:cs typeface="+mn-cs"/>
                        </a:rPr>
                        <a:t>Subclass</a:t>
                      </a:r>
                    </a:p>
                  </a:txBody>
                  <a:tcPr marL="7177" marR="7177" marT="7177" marB="0" anchor="b"/>
                </a:tc>
                <a:tc>
                  <a:txBody>
                    <a:bodyPr/>
                    <a:lstStyle/>
                    <a:p>
                      <a:pPr algn="l" fontAlgn="b"/>
                      <a:r>
                        <a:rPr lang="en-US" sz="800" u="none" strike="noStrike" kern="1200">
                          <a:solidFill>
                            <a:schemeClr val="dk1"/>
                          </a:solidFill>
                          <a:effectLst/>
                          <a:latin typeface="+mn-lt"/>
                          <a:ea typeface="+mn-ea"/>
                          <a:cs typeface="+mn-cs"/>
                        </a:rPr>
                        <a:t>Chain Length</a:t>
                      </a:r>
                    </a:p>
                  </a:txBody>
                  <a:tcPr marL="7177" marR="7177" marT="7177" marB="0" anchor="b"/>
                </a:tc>
                <a:extLst>
                  <a:ext uri="{0D108BD9-81ED-4DB2-BD59-A6C34878D82A}">
                    <a16:rowId xmlns:a16="http://schemas.microsoft.com/office/drawing/2014/main" val="352930392"/>
                  </a:ext>
                </a:extLst>
              </a:tr>
              <a:tr h="172239">
                <a:tc>
                  <a:txBody>
                    <a:bodyPr/>
                    <a:lstStyle/>
                    <a:p>
                      <a:pPr algn="l" fontAlgn="b"/>
                      <a:r>
                        <a:rPr lang="en-US" sz="800" u="none" strike="noStrike" kern="1200" dirty="0">
                          <a:solidFill>
                            <a:schemeClr val="dk1"/>
                          </a:solidFill>
                          <a:effectLst/>
                          <a:latin typeface="+mn-lt"/>
                          <a:ea typeface="+mn-ea"/>
                          <a:cs typeface="+mn-cs"/>
                        </a:rPr>
                        <a:t>PFBS</a:t>
                      </a:r>
                    </a:p>
                  </a:txBody>
                  <a:tcPr marL="7177"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Short Chain</a:t>
                      </a:r>
                    </a:p>
                  </a:txBody>
                  <a:tcPr marL="86120"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C004</a:t>
                      </a:r>
                    </a:p>
                  </a:txBody>
                  <a:tcPr marL="86120" marR="7177" marT="7177" marB="0" anchor="b">
                    <a:solidFill>
                      <a:schemeClr val="accent1">
                        <a:lumMod val="20000"/>
                        <a:lumOff val="80000"/>
                      </a:schemeClr>
                    </a:solidFill>
                  </a:tcPr>
                </a:tc>
                <a:extLst>
                  <a:ext uri="{0D108BD9-81ED-4DB2-BD59-A6C34878D82A}">
                    <a16:rowId xmlns:a16="http://schemas.microsoft.com/office/drawing/2014/main" val="3947723478"/>
                  </a:ext>
                </a:extLst>
              </a:tr>
              <a:tr h="172239">
                <a:tc>
                  <a:txBody>
                    <a:bodyPr/>
                    <a:lstStyle/>
                    <a:p>
                      <a:pPr algn="l" fontAlgn="b"/>
                      <a:r>
                        <a:rPr lang="en-US" sz="800" u="none" strike="noStrike" kern="1200">
                          <a:solidFill>
                            <a:schemeClr val="dk1"/>
                          </a:solidFill>
                          <a:effectLst/>
                          <a:latin typeface="+mn-lt"/>
                          <a:ea typeface="+mn-ea"/>
                          <a:cs typeface="+mn-cs"/>
                        </a:rPr>
                        <a:t>PFPeS</a:t>
                      </a:r>
                    </a:p>
                  </a:txBody>
                  <a:tcPr marL="7177"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Short Chain</a:t>
                      </a:r>
                    </a:p>
                  </a:txBody>
                  <a:tcPr marL="86120"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C005</a:t>
                      </a:r>
                    </a:p>
                  </a:txBody>
                  <a:tcPr marL="86120" marR="7177" marT="7177" marB="0" anchor="b">
                    <a:solidFill>
                      <a:schemeClr val="accent1">
                        <a:lumMod val="20000"/>
                        <a:lumOff val="80000"/>
                      </a:schemeClr>
                    </a:solidFill>
                  </a:tcPr>
                </a:tc>
                <a:extLst>
                  <a:ext uri="{0D108BD9-81ED-4DB2-BD59-A6C34878D82A}">
                    <a16:rowId xmlns:a16="http://schemas.microsoft.com/office/drawing/2014/main" val="1211629052"/>
                  </a:ext>
                </a:extLst>
              </a:tr>
              <a:tr h="172239">
                <a:tc>
                  <a:txBody>
                    <a:bodyPr/>
                    <a:lstStyle/>
                    <a:p>
                      <a:pPr algn="l" fontAlgn="b"/>
                      <a:r>
                        <a:rPr lang="en-US" sz="800" u="none" strike="noStrike" kern="1200">
                          <a:solidFill>
                            <a:schemeClr val="dk1"/>
                          </a:solidFill>
                          <a:effectLst/>
                          <a:latin typeface="+mn-lt"/>
                          <a:ea typeface="+mn-ea"/>
                          <a:cs typeface="+mn-cs"/>
                        </a:rPr>
                        <a:t>PFHxS</a:t>
                      </a:r>
                    </a:p>
                  </a:txBody>
                  <a:tcPr marL="7177" marR="7177" marT="7177" marB="0" anchor="b">
                    <a:solidFill>
                      <a:schemeClr val="accent1">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Short Chain</a:t>
                      </a:r>
                    </a:p>
                  </a:txBody>
                  <a:tcPr marL="86120" marR="7177" marT="7177" marB="0" anchor="b">
                    <a:solidFill>
                      <a:schemeClr val="accent1">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C006</a:t>
                      </a:r>
                    </a:p>
                  </a:txBody>
                  <a:tcPr marL="86120" marR="7177" marT="7177" marB="0" anchor="b">
                    <a:solidFill>
                      <a:schemeClr val="accent1">
                        <a:lumMod val="20000"/>
                        <a:lumOff val="80000"/>
                      </a:schemeClr>
                    </a:solidFill>
                  </a:tcPr>
                </a:tc>
                <a:extLst>
                  <a:ext uri="{0D108BD9-81ED-4DB2-BD59-A6C34878D82A}">
                    <a16:rowId xmlns:a16="http://schemas.microsoft.com/office/drawing/2014/main" val="3665687976"/>
                  </a:ext>
                </a:extLst>
              </a:tr>
              <a:tr h="172239">
                <a:tc>
                  <a:txBody>
                    <a:bodyPr/>
                    <a:lstStyle/>
                    <a:p>
                      <a:pPr algn="l" fontAlgn="b"/>
                      <a:r>
                        <a:rPr lang="en-US" sz="800" u="none" strike="noStrike" kern="1200" dirty="0" err="1">
                          <a:solidFill>
                            <a:schemeClr val="dk1"/>
                          </a:solidFill>
                          <a:effectLst/>
                          <a:latin typeface="+mn-lt"/>
                          <a:ea typeface="+mn-ea"/>
                          <a:cs typeface="+mn-cs"/>
                        </a:rPr>
                        <a:t>PFHpS</a:t>
                      </a:r>
                      <a:endParaRPr lang="en-US" sz="800" u="none" strike="noStrike" kern="1200" dirty="0">
                        <a:solidFill>
                          <a:schemeClr val="dk1"/>
                        </a:solidFill>
                        <a:effectLst/>
                        <a:latin typeface="+mn-lt"/>
                        <a:ea typeface="+mn-ea"/>
                        <a:cs typeface="+mn-cs"/>
                      </a:endParaRPr>
                    </a:p>
                  </a:txBody>
                  <a:tcPr marL="7177" marR="7177" marT="7177" marB="0" anchor="b">
                    <a:solidFill>
                      <a:schemeClr val="accent1">
                        <a:lumMod val="40000"/>
                        <a:lumOff val="6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C007</a:t>
                      </a:r>
                    </a:p>
                  </a:txBody>
                  <a:tcPr marL="86120" marR="7177" marT="7177" marB="0" anchor="b">
                    <a:solidFill>
                      <a:schemeClr val="accent1">
                        <a:lumMod val="40000"/>
                        <a:lumOff val="60000"/>
                      </a:schemeClr>
                    </a:solidFill>
                  </a:tcPr>
                </a:tc>
                <a:extLst>
                  <a:ext uri="{0D108BD9-81ED-4DB2-BD59-A6C34878D82A}">
                    <a16:rowId xmlns:a16="http://schemas.microsoft.com/office/drawing/2014/main" val="2325115614"/>
                  </a:ext>
                </a:extLst>
              </a:tr>
              <a:tr h="172239">
                <a:tc>
                  <a:txBody>
                    <a:bodyPr/>
                    <a:lstStyle/>
                    <a:p>
                      <a:pPr algn="l" fontAlgn="b"/>
                      <a:r>
                        <a:rPr lang="en-US" sz="800" u="none" strike="noStrike" kern="1200">
                          <a:solidFill>
                            <a:schemeClr val="dk1"/>
                          </a:solidFill>
                          <a:effectLst/>
                          <a:latin typeface="+mn-lt"/>
                          <a:ea typeface="+mn-ea"/>
                          <a:cs typeface="+mn-cs"/>
                        </a:rPr>
                        <a:t>PFOS</a:t>
                      </a:r>
                    </a:p>
                  </a:txBody>
                  <a:tcPr marL="7177"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C008</a:t>
                      </a:r>
                    </a:p>
                  </a:txBody>
                  <a:tcPr marL="86120" marR="7177" marT="7177" marB="0" anchor="b">
                    <a:solidFill>
                      <a:schemeClr val="accent1">
                        <a:lumMod val="40000"/>
                        <a:lumOff val="60000"/>
                      </a:schemeClr>
                    </a:solidFill>
                  </a:tcPr>
                </a:tc>
                <a:extLst>
                  <a:ext uri="{0D108BD9-81ED-4DB2-BD59-A6C34878D82A}">
                    <a16:rowId xmlns:a16="http://schemas.microsoft.com/office/drawing/2014/main" val="2873930293"/>
                  </a:ext>
                </a:extLst>
              </a:tr>
              <a:tr h="172239">
                <a:tc>
                  <a:txBody>
                    <a:bodyPr/>
                    <a:lstStyle/>
                    <a:p>
                      <a:pPr algn="l" fontAlgn="b"/>
                      <a:r>
                        <a:rPr lang="en-US" sz="800" u="none" strike="noStrike" kern="1200">
                          <a:solidFill>
                            <a:schemeClr val="dk1"/>
                          </a:solidFill>
                          <a:effectLst/>
                          <a:latin typeface="+mn-lt"/>
                          <a:ea typeface="+mn-ea"/>
                          <a:cs typeface="+mn-cs"/>
                        </a:rPr>
                        <a:t>PFNS</a:t>
                      </a:r>
                    </a:p>
                  </a:txBody>
                  <a:tcPr marL="7177" marR="7177" marT="7177" marB="0" anchor="b">
                    <a:solidFill>
                      <a:schemeClr val="accent1">
                        <a:lumMod val="40000"/>
                        <a:lumOff val="6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C009</a:t>
                      </a:r>
                    </a:p>
                  </a:txBody>
                  <a:tcPr marL="86120" marR="7177" marT="7177" marB="0" anchor="b">
                    <a:solidFill>
                      <a:schemeClr val="accent1">
                        <a:lumMod val="40000"/>
                        <a:lumOff val="60000"/>
                      </a:schemeClr>
                    </a:solidFill>
                  </a:tcPr>
                </a:tc>
                <a:extLst>
                  <a:ext uri="{0D108BD9-81ED-4DB2-BD59-A6C34878D82A}">
                    <a16:rowId xmlns:a16="http://schemas.microsoft.com/office/drawing/2014/main" val="2531683117"/>
                  </a:ext>
                </a:extLst>
              </a:tr>
              <a:tr h="172239">
                <a:tc>
                  <a:txBody>
                    <a:bodyPr/>
                    <a:lstStyle/>
                    <a:p>
                      <a:pPr algn="l" fontAlgn="b"/>
                      <a:r>
                        <a:rPr lang="en-US" sz="800" u="none" strike="noStrike" kern="1200">
                          <a:solidFill>
                            <a:schemeClr val="dk1"/>
                          </a:solidFill>
                          <a:effectLst/>
                          <a:latin typeface="+mn-lt"/>
                          <a:ea typeface="+mn-ea"/>
                          <a:cs typeface="+mn-cs"/>
                        </a:rPr>
                        <a:t>PFDS</a:t>
                      </a:r>
                    </a:p>
                  </a:txBody>
                  <a:tcPr marL="7177" marR="7177" marT="7177" marB="0" anchor="b">
                    <a:solidFill>
                      <a:schemeClr val="accent1">
                        <a:lumMod val="40000"/>
                        <a:lumOff val="6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C010</a:t>
                      </a:r>
                    </a:p>
                  </a:txBody>
                  <a:tcPr marL="86120" marR="7177" marT="7177" marB="0" anchor="b">
                    <a:solidFill>
                      <a:schemeClr val="accent1">
                        <a:lumMod val="40000"/>
                        <a:lumOff val="60000"/>
                      </a:schemeClr>
                    </a:solidFill>
                  </a:tcPr>
                </a:tc>
                <a:extLst>
                  <a:ext uri="{0D108BD9-81ED-4DB2-BD59-A6C34878D82A}">
                    <a16:rowId xmlns:a16="http://schemas.microsoft.com/office/drawing/2014/main" val="2678137328"/>
                  </a:ext>
                </a:extLst>
              </a:tr>
              <a:tr h="179416">
                <a:tc>
                  <a:txBody>
                    <a:bodyPr/>
                    <a:lstStyle/>
                    <a:p>
                      <a:pPr algn="l" fontAlgn="b"/>
                      <a:r>
                        <a:rPr lang="en-US" sz="800" u="none" strike="noStrike" kern="1200" dirty="0">
                          <a:solidFill>
                            <a:schemeClr val="dk1"/>
                          </a:solidFill>
                          <a:effectLst/>
                          <a:latin typeface="+mn-lt"/>
                          <a:ea typeface="+mn-ea"/>
                          <a:cs typeface="+mn-cs"/>
                        </a:rPr>
                        <a:t>PFDOS</a:t>
                      </a:r>
                    </a:p>
                  </a:txBody>
                  <a:tcPr marL="7177"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40000"/>
                        <a:lumOff val="60000"/>
                      </a:schemeClr>
                    </a:solidFill>
                  </a:tcPr>
                </a:tc>
                <a:tc>
                  <a:txBody>
                    <a:bodyPr/>
                    <a:lstStyle/>
                    <a:p>
                      <a:pPr algn="l" fontAlgn="b"/>
                      <a:r>
                        <a:rPr lang="en-US" sz="800" u="none" strike="noStrike" kern="1200">
                          <a:solidFill>
                            <a:schemeClr val="dk1"/>
                          </a:solidFill>
                          <a:effectLst/>
                          <a:latin typeface="+mn-lt"/>
                          <a:ea typeface="+mn-ea"/>
                          <a:cs typeface="+mn-cs"/>
                        </a:rPr>
                        <a:t>PFSA</a:t>
                      </a:r>
                    </a:p>
                  </a:txBody>
                  <a:tcPr marL="86120" marR="7177" marT="7177" marB="0" anchor="b">
                    <a:solidFill>
                      <a:schemeClr val="accent1">
                        <a:lumMod val="40000"/>
                        <a:lumOff val="60000"/>
                      </a:schemeClr>
                    </a:solidFill>
                  </a:tcPr>
                </a:tc>
                <a:tc>
                  <a:txBody>
                    <a:bodyPr/>
                    <a:lstStyle/>
                    <a:p>
                      <a:pPr algn="l" fontAlgn="b"/>
                      <a:r>
                        <a:rPr lang="en-US" sz="800" u="none" strike="noStrike" kern="1200" dirty="0">
                          <a:solidFill>
                            <a:schemeClr val="dk1"/>
                          </a:solidFill>
                          <a:effectLst/>
                          <a:latin typeface="+mn-lt"/>
                          <a:ea typeface="+mn-ea"/>
                          <a:cs typeface="+mn-cs"/>
                        </a:rPr>
                        <a:t>C012</a:t>
                      </a:r>
                    </a:p>
                  </a:txBody>
                  <a:tcPr marL="86120" marR="7177" marT="7177" marB="0" anchor="b">
                    <a:solidFill>
                      <a:schemeClr val="accent1">
                        <a:lumMod val="40000"/>
                        <a:lumOff val="60000"/>
                      </a:schemeClr>
                    </a:solidFill>
                  </a:tcPr>
                </a:tc>
                <a:extLst>
                  <a:ext uri="{0D108BD9-81ED-4DB2-BD59-A6C34878D82A}">
                    <a16:rowId xmlns:a16="http://schemas.microsoft.com/office/drawing/2014/main" val="1349809782"/>
                  </a:ext>
                </a:extLst>
              </a:tr>
              <a:tr h="172239">
                <a:tc>
                  <a:txBody>
                    <a:bodyPr/>
                    <a:lstStyle/>
                    <a:p>
                      <a:pPr algn="l" fontAlgn="b"/>
                      <a:r>
                        <a:rPr lang="en-US" sz="800" u="none" strike="noStrike" kern="1200">
                          <a:solidFill>
                            <a:schemeClr val="dk1"/>
                          </a:solidFill>
                          <a:effectLst/>
                          <a:latin typeface="+mn-lt"/>
                          <a:ea typeface="+mn-ea"/>
                          <a:cs typeface="+mn-cs"/>
                        </a:rPr>
                        <a:t>ETFOSA</a:t>
                      </a:r>
                    </a:p>
                  </a:txBody>
                  <a:tcPr marL="7177"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147858948"/>
                  </a:ext>
                </a:extLst>
              </a:tr>
              <a:tr h="172239">
                <a:tc>
                  <a:txBody>
                    <a:bodyPr/>
                    <a:lstStyle/>
                    <a:p>
                      <a:pPr algn="l" fontAlgn="b"/>
                      <a:r>
                        <a:rPr lang="en-US" sz="800" u="none" strike="noStrike" kern="1200">
                          <a:solidFill>
                            <a:schemeClr val="dk1"/>
                          </a:solidFill>
                          <a:effectLst/>
                          <a:latin typeface="+mn-lt"/>
                          <a:ea typeface="+mn-ea"/>
                          <a:cs typeface="+mn-cs"/>
                        </a:rPr>
                        <a:t>ETFOSE</a:t>
                      </a:r>
                    </a:p>
                  </a:txBody>
                  <a:tcPr marL="7177"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2941331551"/>
                  </a:ext>
                </a:extLst>
              </a:tr>
              <a:tr h="172239">
                <a:tc>
                  <a:txBody>
                    <a:bodyPr/>
                    <a:lstStyle/>
                    <a:p>
                      <a:pPr algn="l" fontAlgn="b"/>
                      <a:r>
                        <a:rPr lang="en-US" sz="800" u="none" strike="noStrike" kern="1200">
                          <a:solidFill>
                            <a:schemeClr val="dk1"/>
                          </a:solidFill>
                          <a:effectLst/>
                          <a:latin typeface="+mn-lt"/>
                          <a:ea typeface="+mn-ea"/>
                          <a:cs typeface="+mn-cs"/>
                        </a:rPr>
                        <a:t>MEFOSA</a:t>
                      </a:r>
                    </a:p>
                  </a:txBody>
                  <a:tcPr marL="7177"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1170244542"/>
                  </a:ext>
                </a:extLst>
              </a:tr>
              <a:tr h="172239">
                <a:tc>
                  <a:txBody>
                    <a:bodyPr/>
                    <a:lstStyle/>
                    <a:p>
                      <a:pPr algn="l" fontAlgn="b"/>
                      <a:r>
                        <a:rPr lang="en-US" sz="800" u="none" strike="noStrike" kern="1200">
                          <a:solidFill>
                            <a:schemeClr val="dk1"/>
                          </a:solidFill>
                          <a:effectLst/>
                          <a:latin typeface="+mn-lt"/>
                          <a:ea typeface="+mn-ea"/>
                          <a:cs typeface="+mn-cs"/>
                        </a:rPr>
                        <a:t>MEFOSE</a:t>
                      </a:r>
                    </a:p>
                  </a:txBody>
                  <a:tcPr marL="7177"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3497311526"/>
                  </a:ext>
                </a:extLst>
              </a:tr>
              <a:tr h="172239">
                <a:tc>
                  <a:txBody>
                    <a:bodyPr/>
                    <a:lstStyle/>
                    <a:p>
                      <a:pPr algn="l" fontAlgn="b"/>
                      <a:r>
                        <a:rPr lang="en-US" sz="800" u="none" strike="noStrike" kern="1200">
                          <a:solidFill>
                            <a:schemeClr val="dk1"/>
                          </a:solidFill>
                          <a:effectLst/>
                          <a:latin typeface="+mn-lt"/>
                          <a:ea typeface="+mn-ea"/>
                          <a:cs typeface="+mn-cs"/>
                        </a:rPr>
                        <a:t>NETFOSAA</a:t>
                      </a:r>
                    </a:p>
                  </a:txBody>
                  <a:tcPr marL="7177"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3913881975"/>
                  </a:ext>
                </a:extLst>
              </a:tr>
              <a:tr h="172239">
                <a:tc>
                  <a:txBody>
                    <a:bodyPr/>
                    <a:lstStyle/>
                    <a:p>
                      <a:pPr algn="l" fontAlgn="b"/>
                      <a:r>
                        <a:rPr lang="en-US" sz="800" u="none" strike="noStrike" kern="1200">
                          <a:solidFill>
                            <a:schemeClr val="dk1"/>
                          </a:solidFill>
                          <a:effectLst/>
                          <a:latin typeface="+mn-lt"/>
                          <a:ea typeface="+mn-ea"/>
                          <a:cs typeface="+mn-cs"/>
                        </a:rPr>
                        <a:t>NMEFOSAA</a:t>
                      </a:r>
                    </a:p>
                  </a:txBody>
                  <a:tcPr marL="7177"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172699859"/>
                  </a:ext>
                </a:extLst>
              </a:tr>
              <a:tr h="172239">
                <a:tc>
                  <a:txBody>
                    <a:bodyPr/>
                    <a:lstStyle/>
                    <a:p>
                      <a:pPr algn="l" fontAlgn="b"/>
                      <a:r>
                        <a:rPr lang="en-US" sz="800" u="none" strike="noStrike" kern="1200">
                          <a:solidFill>
                            <a:schemeClr val="dk1"/>
                          </a:solidFill>
                          <a:effectLst/>
                          <a:latin typeface="+mn-lt"/>
                          <a:ea typeface="+mn-ea"/>
                          <a:cs typeface="+mn-cs"/>
                        </a:rPr>
                        <a:t>PFOSA</a:t>
                      </a:r>
                    </a:p>
                  </a:txBody>
                  <a:tcPr marL="7177" marR="7177" marT="7177" marB="0" anchor="b">
                    <a:solidFill>
                      <a:schemeClr val="accent1">
                        <a:lumMod val="60000"/>
                        <a:lumOff val="4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PFSA- Precursor</a:t>
                      </a:r>
                    </a:p>
                  </a:txBody>
                  <a:tcPr marL="86120" marR="7177" marT="7177" marB="0" anchor="b">
                    <a:solidFill>
                      <a:schemeClr val="accent1">
                        <a:lumMod val="60000"/>
                        <a:lumOff val="4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1">
                        <a:lumMod val="60000"/>
                        <a:lumOff val="40000"/>
                      </a:schemeClr>
                    </a:solidFill>
                  </a:tcPr>
                </a:tc>
                <a:extLst>
                  <a:ext uri="{0D108BD9-81ED-4DB2-BD59-A6C34878D82A}">
                    <a16:rowId xmlns:a16="http://schemas.microsoft.com/office/drawing/2014/main" val="1737886768"/>
                  </a:ext>
                </a:extLst>
              </a:tr>
              <a:tr h="172239">
                <a:tc>
                  <a:txBody>
                    <a:bodyPr/>
                    <a:lstStyle/>
                    <a:p>
                      <a:pPr algn="l" fontAlgn="b"/>
                      <a:r>
                        <a:rPr lang="en-US" sz="800" u="none" strike="noStrike" kern="1200">
                          <a:solidFill>
                            <a:schemeClr val="dk1"/>
                          </a:solidFill>
                          <a:effectLst/>
                          <a:latin typeface="+mn-lt"/>
                          <a:ea typeface="+mn-ea"/>
                          <a:cs typeface="+mn-cs"/>
                        </a:rPr>
                        <a:t>11ClPF3OUDS</a:t>
                      </a:r>
                    </a:p>
                  </a:txBody>
                  <a:tcPr marL="7177"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Per or </a:t>
                      </a:r>
                      <a:r>
                        <a:rPr lang="en-US" sz="800" u="none" strike="noStrike" kern="1200" dirty="0" err="1">
                          <a:solidFill>
                            <a:schemeClr val="dk1"/>
                          </a:solidFill>
                          <a:effectLst/>
                          <a:latin typeface="+mn-lt"/>
                          <a:ea typeface="+mn-ea"/>
                          <a:cs typeface="+mn-cs"/>
                        </a:rPr>
                        <a:t>Polyfluoroether</a:t>
                      </a:r>
                      <a:endParaRPr lang="en-US" sz="800" u="none" strike="noStrike" kern="1200" dirty="0">
                        <a:solidFill>
                          <a:schemeClr val="dk1"/>
                        </a:solidFill>
                        <a:effectLst/>
                        <a:latin typeface="+mn-lt"/>
                        <a:ea typeface="+mn-ea"/>
                        <a:cs typeface="+mn-cs"/>
                      </a:endParaRPr>
                    </a:p>
                  </a:txBody>
                  <a:tcPr marL="86120"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extLst>
                  <a:ext uri="{0D108BD9-81ED-4DB2-BD59-A6C34878D82A}">
                    <a16:rowId xmlns:a16="http://schemas.microsoft.com/office/drawing/2014/main" val="481426225"/>
                  </a:ext>
                </a:extLst>
              </a:tr>
              <a:tr h="172239">
                <a:tc>
                  <a:txBody>
                    <a:bodyPr/>
                    <a:lstStyle/>
                    <a:p>
                      <a:pPr algn="l" fontAlgn="b"/>
                      <a:r>
                        <a:rPr lang="en-US" sz="800" u="none" strike="noStrike" kern="1200">
                          <a:solidFill>
                            <a:schemeClr val="dk1"/>
                          </a:solidFill>
                          <a:effectLst/>
                          <a:latin typeface="+mn-lt"/>
                          <a:ea typeface="+mn-ea"/>
                          <a:cs typeface="+mn-cs"/>
                        </a:rPr>
                        <a:t>9ClPF3ONS</a:t>
                      </a:r>
                    </a:p>
                  </a:txBody>
                  <a:tcPr marL="7177"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Per or </a:t>
                      </a:r>
                      <a:r>
                        <a:rPr lang="en-US" sz="800" u="none" strike="noStrike" kern="1200" dirty="0" err="1">
                          <a:solidFill>
                            <a:schemeClr val="dk1"/>
                          </a:solidFill>
                          <a:effectLst/>
                          <a:latin typeface="+mn-lt"/>
                          <a:ea typeface="+mn-ea"/>
                          <a:cs typeface="+mn-cs"/>
                        </a:rPr>
                        <a:t>Polyfluoroether</a:t>
                      </a:r>
                      <a:endParaRPr lang="en-US" sz="800" u="none" strike="noStrike" kern="1200" dirty="0">
                        <a:solidFill>
                          <a:schemeClr val="dk1"/>
                        </a:solidFill>
                        <a:effectLst/>
                        <a:latin typeface="+mn-lt"/>
                        <a:ea typeface="+mn-ea"/>
                        <a:cs typeface="+mn-cs"/>
                      </a:endParaRPr>
                    </a:p>
                  </a:txBody>
                  <a:tcPr marL="86120"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extLst>
                  <a:ext uri="{0D108BD9-81ED-4DB2-BD59-A6C34878D82A}">
                    <a16:rowId xmlns:a16="http://schemas.microsoft.com/office/drawing/2014/main" val="585169793"/>
                  </a:ext>
                </a:extLst>
              </a:tr>
              <a:tr h="172239">
                <a:tc>
                  <a:txBody>
                    <a:bodyPr/>
                    <a:lstStyle/>
                    <a:p>
                      <a:pPr algn="l" fontAlgn="b"/>
                      <a:r>
                        <a:rPr lang="en-US" sz="800" u="none" strike="noStrike" kern="1200">
                          <a:solidFill>
                            <a:schemeClr val="dk1"/>
                          </a:solidFill>
                          <a:effectLst/>
                          <a:latin typeface="+mn-lt"/>
                          <a:ea typeface="+mn-ea"/>
                          <a:cs typeface="+mn-cs"/>
                        </a:rPr>
                        <a:t>ADONA</a:t>
                      </a:r>
                    </a:p>
                  </a:txBody>
                  <a:tcPr marL="7177"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Per or </a:t>
                      </a:r>
                      <a:r>
                        <a:rPr lang="en-US" sz="800" u="none" strike="noStrike" kern="1200" dirty="0" err="1">
                          <a:solidFill>
                            <a:schemeClr val="dk1"/>
                          </a:solidFill>
                          <a:effectLst/>
                          <a:latin typeface="+mn-lt"/>
                          <a:ea typeface="+mn-ea"/>
                          <a:cs typeface="+mn-cs"/>
                        </a:rPr>
                        <a:t>Polyfluoroether</a:t>
                      </a:r>
                      <a:endParaRPr lang="en-US" sz="800" u="none" strike="noStrike" kern="1200" dirty="0">
                        <a:solidFill>
                          <a:schemeClr val="dk1"/>
                        </a:solidFill>
                        <a:effectLst/>
                        <a:latin typeface="+mn-lt"/>
                        <a:ea typeface="+mn-ea"/>
                        <a:cs typeface="+mn-cs"/>
                      </a:endParaRPr>
                    </a:p>
                  </a:txBody>
                  <a:tcPr marL="86120"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extLst>
                  <a:ext uri="{0D108BD9-81ED-4DB2-BD59-A6C34878D82A}">
                    <a16:rowId xmlns:a16="http://schemas.microsoft.com/office/drawing/2014/main" val="379750713"/>
                  </a:ext>
                </a:extLst>
              </a:tr>
              <a:tr h="172239">
                <a:tc>
                  <a:txBody>
                    <a:bodyPr/>
                    <a:lstStyle/>
                    <a:p>
                      <a:pPr algn="l" fontAlgn="b"/>
                      <a:r>
                        <a:rPr lang="en-US" sz="800" u="none" strike="noStrike" kern="1200">
                          <a:solidFill>
                            <a:schemeClr val="dk1"/>
                          </a:solidFill>
                          <a:effectLst/>
                          <a:latin typeface="+mn-lt"/>
                          <a:ea typeface="+mn-ea"/>
                          <a:cs typeface="+mn-cs"/>
                        </a:rPr>
                        <a:t>HFPO-DA</a:t>
                      </a:r>
                    </a:p>
                  </a:txBody>
                  <a:tcPr marL="7177"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Per or </a:t>
                      </a:r>
                      <a:r>
                        <a:rPr lang="en-US" sz="800" u="none" strike="noStrike" kern="1200" dirty="0" err="1">
                          <a:solidFill>
                            <a:schemeClr val="dk1"/>
                          </a:solidFill>
                          <a:effectLst/>
                          <a:latin typeface="+mn-lt"/>
                          <a:ea typeface="+mn-ea"/>
                          <a:cs typeface="+mn-cs"/>
                        </a:rPr>
                        <a:t>Polyfluoroether</a:t>
                      </a:r>
                      <a:endParaRPr lang="en-US" sz="800" u="none" strike="noStrike" kern="1200" dirty="0">
                        <a:solidFill>
                          <a:schemeClr val="dk1"/>
                        </a:solidFill>
                        <a:effectLst/>
                        <a:latin typeface="+mn-lt"/>
                        <a:ea typeface="+mn-ea"/>
                        <a:cs typeface="+mn-cs"/>
                      </a:endParaRPr>
                    </a:p>
                  </a:txBody>
                  <a:tcPr marL="86120"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extLst>
                  <a:ext uri="{0D108BD9-81ED-4DB2-BD59-A6C34878D82A}">
                    <a16:rowId xmlns:a16="http://schemas.microsoft.com/office/drawing/2014/main" val="3464748466"/>
                  </a:ext>
                </a:extLst>
              </a:tr>
              <a:tr h="179416">
                <a:tc>
                  <a:txBody>
                    <a:bodyPr/>
                    <a:lstStyle/>
                    <a:p>
                      <a:pPr algn="l" fontAlgn="b"/>
                      <a:r>
                        <a:rPr lang="en-US" sz="800" u="none" strike="noStrike" kern="1200">
                          <a:solidFill>
                            <a:schemeClr val="dk1"/>
                          </a:solidFill>
                          <a:effectLst/>
                          <a:latin typeface="+mn-lt"/>
                          <a:ea typeface="+mn-ea"/>
                          <a:cs typeface="+mn-cs"/>
                        </a:rPr>
                        <a:t>HFPO-DA</a:t>
                      </a:r>
                    </a:p>
                  </a:txBody>
                  <a:tcPr marL="7177"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tc>
                  <a:txBody>
                    <a:bodyPr/>
                    <a:lstStyle/>
                    <a:p>
                      <a:pPr algn="l" fontAlgn="b"/>
                      <a:r>
                        <a:rPr lang="en-US" sz="800" u="none" strike="noStrike" kern="1200">
                          <a:solidFill>
                            <a:schemeClr val="dk1"/>
                          </a:solidFill>
                          <a:effectLst/>
                          <a:latin typeface="+mn-lt"/>
                          <a:ea typeface="+mn-ea"/>
                          <a:cs typeface="+mn-cs"/>
                        </a:rPr>
                        <a:t>Per or Polyfluoroether</a:t>
                      </a:r>
                    </a:p>
                  </a:txBody>
                  <a:tcPr marL="86120" marR="7177" marT="7177" marB="0" anchor="b">
                    <a:solidFill>
                      <a:schemeClr val="accent6">
                        <a:lumMod val="20000"/>
                        <a:lumOff val="80000"/>
                      </a:schemeClr>
                    </a:solidFill>
                  </a:tcPr>
                </a:tc>
                <a:tc>
                  <a:txBody>
                    <a:bodyPr/>
                    <a:lstStyle/>
                    <a:p>
                      <a:pPr algn="l" fontAlgn="b"/>
                      <a:r>
                        <a:rPr lang="en-US" sz="800" u="none" strike="noStrike" kern="1200" dirty="0">
                          <a:solidFill>
                            <a:schemeClr val="dk1"/>
                          </a:solidFill>
                          <a:effectLst/>
                          <a:latin typeface="+mn-lt"/>
                          <a:ea typeface="+mn-ea"/>
                          <a:cs typeface="+mn-cs"/>
                        </a:rPr>
                        <a:t>Long Chain</a:t>
                      </a:r>
                    </a:p>
                  </a:txBody>
                  <a:tcPr marL="86120" marR="7177" marT="7177" marB="0" anchor="b">
                    <a:solidFill>
                      <a:schemeClr val="accent6">
                        <a:lumMod val="20000"/>
                        <a:lumOff val="80000"/>
                      </a:schemeClr>
                    </a:solidFill>
                  </a:tcPr>
                </a:tc>
                <a:extLst>
                  <a:ext uri="{0D108BD9-81ED-4DB2-BD59-A6C34878D82A}">
                    <a16:rowId xmlns:a16="http://schemas.microsoft.com/office/drawing/2014/main" val="2065907952"/>
                  </a:ext>
                </a:extLst>
              </a:tr>
            </a:tbl>
          </a:graphicData>
        </a:graphic>
      </p:graphicFrame>
      <p:sp>
        <p:nvSpPr>
          <p:cNvPr id="2" name="TextBox 1">
            <a:extLst>
              <a:ext uri="{FF2B5EF4-FFF2-40B4-BE49-F238E27FC236}">
                <a16:creationId xmlns:a16="http://schemas.microsoft.com/office/drawing/2014/main" id="{6FFBE96B-D660-43D6-81AA-D2A7A1AFE9B2}"/>
              </a:ext>
            </a:extLst>
          </p:cNvPr>
          <p:cNvSpPr txBox="1"/>
          <p:nvPr/>
        </p:nvSpPr>
        <p:spPr>
          <a:xfrm>
            <a:off x="417626" y="165005"/>
            <a:ext cx="7550717" cy="369332"/>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en-US" sz="1800" b="1" i="0" u="none" strike="noStrike" kern="1200" cap="none" spc="0" normalizeH="0" baseline="0" noProof="0" dirty="0">
                <a:ln>
                  <a:noFill/>
                </a:ln>
                <a:solidFill>
                  <a:schemeClr val="tx2"/>
                </a:solidFill>
                <a:effectLst/>
                <a:uLnTx/>
                <a:uFillTx/>
                <a:latin typeface="Calibri Light" panose="020F0302020204030204" pitchFamily="34" charset="0"/>
                <a:cs typeface="Calibri Light" panose="020F0302020204030204" pitchFamily="34" charset="0"/>
              </a:rPr>
              <a:t>Alphabet Soup</a:t>
            </a:r>
          </a:p>
        </p:txBody>
      </p:sp>
    </p:spTree>
    <p:extLst>
      <p:ext uri="{BB962C8B-B14F-4D97-AF65-F5344CB8AC3E}">
        <p14:creationId xmlns:p14="http://schemas.microsoft.com/office/powerpoint/2010/main" val="72963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Research Questions</a:t>
            </a:r>
          </a:p>
        </p:txBody>
      </p:sp>
      <p:sp>
        <p:nvSpPr>
          <p:cNvPr id="10" name="Content Placeholder 9"/>
          <p:cNvSpPr>
            <a:spLocks noGrp="1"/>
          </p:cNvSpPr>
          <p:nvPr>
            <p:ph idx="1"/>
          </p:nvPr>
        </p:nvSpPr>
        <p:spPr/>
        <p:txBody>
          <a:bodyPr>
            <a:normAutofit/>
          </a:bodyPr>
          <a:lstStyle/>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is a PFAS “</a:t>
            </a:r>
            <a:r>
              <a:rPr lang="en-US" sz="2800" dirty="0">
                <a:solidFill>
                  <a:srgbClr val="69B833"/>
                </a:solidFill>
                <a:effectLst/>
                <a:ea typeface="Times New Roman" panose="02020603050405020304" pitchFamily="18" charset="0"/>
              </a:rPr>
              <a:t>baseline</a:t>
            </a:r>
            <a:r>
              <a:rPr lang="en-US" sz="2800" dirty="0">
                <a:effectLst/>
                <a:ea typeface="Times New Roman" panose="02020603050405020304" pitchFamily="18" charset="0"/>
              </a:rPr>
              <a:t>” for POTWs?</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Do </a:t>
            </a:r>
            <a:r>
              <a:rPr lang="en-US" sz="2800" dirty="0">
                <a:solidFill>
                  <a:srgbClr val="69B833"/>
                </a:solidFill>
                <a:effectLst/>
                <a:ea typeface="Times New Roman" panose="02020603050405020304" pitchFamily="18" charset="0"/>
              </a:rPr>
              <a:t>industrial discharges </a:t>
            </a:r>
            <a:r>
              <a:rPr lang="en-US" sz="2800" dirty="0">
                <a:effectLst/>
                <a:ea typeface="Times New Roman" panose="02020603050405020304" pitchFamily="18" charset="0"/>
              </a:rPr>
              <a:t>create PFAS above baseline?</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Are there PFAS </a:t>
            </a:r>
            <a:r>
              <a:rPr lang="en-US" sz="2800" dirty="0">
                <a:solidFill>
                  <a:srgbClr val="69B833"/>
                </a:solidFill>
                <a:effectLst/>
                <a:ea typeface="Times New Roman" panose="02020603050405020304" pitchFamily="18" charset="0"/>
              </a:rPr>
              <a:t>signatures</a:t>
            </a:r>
            <a:r>
              <a:rPr lang="en-US" sz="2800" dirty="0">
                <a:effectLst/>
                <a:ea typeface="Times New Roman" panose="02020603050405020304" pitchFamily="18" charset="0"/>
              </a:rPr>
              <a:t> of industrial point sources?</a:t>
            </a:r>
            <a:endParaRPr lang="en-US" sz="2800" dirty="0">
              <a:effectLst/>
              <a:ea typeface="Calibri" panose="020F0502020204030204" pitchFamily="34" charset="0"/>
            </a:endParaRPr>
          </a:p>
          <a:p>
            <a:pPr marL="342900" indent="-342900">
              <a:lnSpc>
                <a:spcPct val="107000"/>
              </a:lnSpc>
              <a:spcBef>
                <a:spcPts val="0"/>
              </a:spcBef>
              <a:buClr>
                <a:schemeClr val="tx1">
                  <a:lumMod val="65000"/>
                  <a:lumOff val="35000"/>
                </a:schemeClr>
              </a:buClr>
              <a:buFont typeface="+mj-lt"/>
              <a:buAutoNum type="arabicPeriod"/>
            </a:pPr>
            <a:r>
              <a:rPr lang="en-US" sz="2800" dirty="0">
                <a:ea typeface="Times New Roman" panose="02020603050405020304" pitchFamily="18" charset="0"/>
              </a:rPr>
              <a:t>Where are the “</a:t>
            </a:r>
            <a:r>
              <a:rPr lang="en-US" sz="2800" dirty="0">
                <a:solidFill>
                  <a:srgbClr val="69B833"/>
                </a:solidFill>
                <a:ea typeface="Times New Roman" panose="02020603050405020304" pitchFamily="18" charset="0"/>
              </a:rPr>
              <a:t>outliers</a:t>
            </a:r>
            <a:r>
              <a:rPr lang="en-US" sz="2800" dirty="0">
                <a:ea typeface="Times New Roman" panose="02020603050405020304" pitchFamily="18" charset="0"/>
              </a:rPr>
              <a:t>”?</a:t>
            </a:r>
            <a:endParaRPr lang="en-US" sz="2800" dirty="0">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are the </a:t>
            </a:r>
            <a:r>
              <a:rPr lang="en-US" sz="2800" dirty="0">
                <a:solidFill>
                  <a:srgbClr val="69B833"/>
                </a:solidFill>
                <a:effectLst/>
                <a:ea typeface="Times New Roman" panose="02020603050405020304" pitchFamily="18" charset="0"/>
              </a:rPr>
              <a:t>blind spots </a:t>
            </a:r>
            <a:r>
              <a:rPr lang="en-US" sz="2800" dirty="0">
                <a:effectLst/>
                <a:ea typeface="Times New Roman" panose="02020603050405020304" pitchFamily="18" charset="0"/>
              </a:rPr>
              <a:t>or major uncertainties in the dataset?</a:t>
            </a:r>
            <a:endParaRPr lang="en-US" sz="2800" dirty="0">
              <a:effectLst/>
              <a:ea typeface="Calibri" panose="020F0502020204030204" pitchFamily="34" charset="0"/>
            </a:endParaRPr>
          </a:p>
        </p:txBody>
      </p:sp>
      <p:sp>
        <p:nvSpPr>
          <p:cNvPr id="7" name="Slide Number Placeholder 6"/>
          <p:cNvSpPr>
            <a:spLocks noGrp="1"/>
          </p:cNvSpPr>
          <p:nvPr>
            <p:ph type="sldNum" sz="quarter" idx="4"/>
          </p:nvPr>
        </p:nvSpPr>
        <p:spPr/>
        <p:txBody>
          <a:bodyPr/>
          <a:lstStyle/>
          <a:p>
            <a:fld id="{75472711-4FCB-2141-A321-C0607E714264}" type="slidenum">
              <a:rPr lang="en-US" smtClean="0"/>
              <a:pPr/>
              <a:t>6</a:t>
            </a:fld>
            <a:endParaRPr lang="en-US"/>
          </a:p>
        </p:txBody>
      </p:sp>
    </p:spTree>
    <p:extLst>
      <p:ext uri="{BB962C8B-B14F-4D97-AF65-F5344CB8AC3E}">
        <p14:creationId xmlns:p14="http://schemas.microsoft.com/office/powerpoint/2010/main" val="193723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 bar chart&#10;&#10;Description automatically generated">
            <a:extLst>
              <a:ext uri="{FF2B5EF4-FFF2-40B4-BE49-F238E27FC236}">
                <a16:creationId xmlns:a16="http://schemas.microsoft.com/office/drawing/2014/main" id="{0A4CC405-267C-4DC2-8E0D-D929D1AE23BD}"/>
              </a:ext>
            </a:extLst>
          </p:cNvPr>
          <p:cNvPicPr>
            <a:picLocks noChangeAspect="1"/>
          </p:cNvPicPr>
          <p:nvPr/>
        </p:nvPicPr>
        <p:blipFill>
          <a:blip r:embed="rId3"/>
          <a:stretch>
            <a:fillRect/>
          </a:stretch>
        </p:blipFill>
        <p:spPr>
          <a:xfrm>
            <a:off x="680773" y="749302"/>
            <a:ext cx="5608782" cy="3605645"/>
          </a:xfrm>
          <a:prstGeom prst="rect">
            <a:avLst/>
          </a:prstGeom>
        </p:spPr>
      </p:pic>
      <p:sp>
        <p:nvSpPr>
          <p:cNvPr id="2" name="Title 1">
            <a:extLst>
              <a:ext uri="{FF2B5EF4-FFF2-40B4-BE49-F238E27FC236}">
                <a16:creationId xmlns:a16="http://schemas.microsoft.com/office/drawing/2014/main" id="{1EA0881B-E017-4BC9-99C9-F7C7F04910AB}"/>
              </a:ext>
            </a:extLst>
          </p:cNvPr>
          <p:cNvSpPr>
            <a:spLocks noGrp="1"/>
          </p:cNvSpPr>
          <p:nvPr>
            <p:ph type="title"/>
          </p:nvPr>
        </p:nvSpPr>
        <p:spPr/>
        <p:txBody>
          <a:bodyPr/>
          <a:lstStyle/>
          <a:p>
            <a:r>
              <a:rPr lang="en-US" sz="2400"/>
              <a:t>POTWs Distribution by Residential &amp; Commercial Contribution</a:t>
            </a:r>
            <a:endParaRPr lang="en-US" sz="2400">
              <a:ea typeface="Calibri"/>
            </a:endParaRPr>
          </a:p>
        </p:txBody>
      </p:sp>
      <p:sp>
        <p:nvSpPr>
          <p:cNvPr id="5" name="Slide Number Placeholder 4">
            <a:extLst>
              <a:ext uri="{FF2B5EF4-FFF2-40B4-BE49-F238E27FC236}">
                <a16:creationId xmlns:a16="http://schemas.microsoft.com/office/drawing/2014/main" id="{749F9183-2818-4649-89CB-7D4DE061D0CE}"/>
              </a:ext>
            </a:extLst>
          </p:cNvPr>
          <p:cNvSpPr>
            <a:spLocks noGrp="1"/>
          </p:cNvSpPr>
          <p:nvPr>
            <p:ph type="sldNum" sz="quarter" idx="4"/>
          </p:nvPr>
        </p:nvSpPr>
        <p:spPr/>
        <p:txBody>
          <a:bodyPr/>
          <a:lstStyle/>
          <a:p>
            <a:fld id="{75472711-4FCB-2141-A321-C0607E714264}" type="slidenum">
              <a:rPr lang="en-US" smtClean="0"/>
              <a:pPr/>
              <a:t>7</a:t>
            </a:fld>
            <a:endParaRPr lang="en-US"/>
          </a:p>
        </p:txBody>
      </p:sp>
      <p:sp>
        <p:nvSpPr>
          <p:cNvPr id="3" name="TextBox 2">
            <a:extLst>
              <a:ext uri="{FF2B5EF4-FFF2-40B4-BE49-F238E27FC236}">
                <a16:creationId xmlns:a16="http://schemas.microsoft.com/office/drawing/2014/main" id="{B1E91C91-3E72-4A4B-B648-A4C7CE3D552F}"/>
              </a:ext>
            </a:extLst>
          </p:cNvPr>
          <p:cNvSpPr txBox="1"/>
          <p:nvPr/>
        </p:nvSpPr>
        <p:spPr>
          <a:xfrm>
            <a:off x="6185477" y="1056070"/>
            <a:ext cx="2501323" cy="923330"/>
          </a:xfrm>
          <a:prstGeom prst="rect">
            <a:avLst/>
          </a:prstGeom>
          <a:noFill/>
        </p:spPr>
        <p:txBody>
          <a:bodyPr wrap="square" lIns="91440" tIns="45720" rIns="91440" bIns="45720" rtlCol="0" anchor="t">
            <a:spAutoFit/>
          </a:bodyPr>
          <a:lstStyle/>
          <a:p>
            <a:r>
              <a:rPr lang="en-US" b="1">
                <a:latin typeface="Calibri Light" panose="020F0302020204030204" pitchFamily="34" charset="0"/>
                <a:cs typeface="Calibri"/>
              </a:rPr>
              <a:t>Total of 272 facilities </a:t>
            </a:r>
          </a:p>
          <a:p>
            <a:r>
              <a:rPr lang="en-US" b="1">
                <a:latin typeface="Calibri Light" panose="020F0302020204030204" pitchFamily="34" charset="0"/>
                <a:cs typeface="Calibri"/>
              </a:rPr>
              <a:t>80% &lt; 10% Industrial Contribution</a:t>
            </a:r>
          </a:p>
        </p:txBody>
      </p:sp>
    </p:spTree>
    <p:extLst>
      <p:ext uri="{BB962C8B-B14F-4D97-AF65-F5344CB8AC3E}">
        <p14:creationId xmlns:p14="http://schemas.microsoft.com/office/powerpoint/2010/main" val="424107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Research Questions</a:t>
            </a:r>
          </a:p>
        </p:txBody>
      </p:sp>
      <p:sp>
        <p:nvSpPr>
          <p:cNvPr id="10" name="Content Placeholder 9"/>
          <p:cNvSpPr>
            <a:spLocks noGrp="1"/>
          </p:cNvSpPr>
          <p:nvPr>
            <p:ph idx="1"/>
          </p:nvPr>
        </p:nvSpPr>
        <p:spPr/>
        <p:txBody>
          <a:bodyPr>
            <a:normAutofit/>
          </a:bodyPr>
          <a:lstStyle/>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is a PFAS “</a:t>
            </a:r>
            <a:r>
              <a:rPr lang="en-US" sz="2800" dirty="0">
                <a:solidFill>
                  <a:srgbClr val="69B833"/>
                </a:solidFill>
                <a:effectLst/>
                <a:ea typeface="Times New Roman" panose="02020603050405020304" pitchFamily="18" charset="0"/>
              </a:rPr>
              <a:t>baseline</a:t>
            </a:r>
            <a:r>
              <a:rPr lang="en-US" sz="2800" dirty="0">
                <a:effectLst/>
                <a:ea typeface="Times New Roman" panose="02020603050405020304" pitchFamily="18" charset="0"/>
              </a:rPr>
              <a:t>” for POTWs?</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Do </a:t>
            </a:r>
            <a:r>
              <a:rPr lang="en-US" sz="2800" dirty="0">
                <a:solidFill>
                  <a:srgbClr val="69B833"/>
                </a:solidFill>
                <a:effectLst/>
                <a:ea typeface="Times New Roman" panose="02020603050405020304" pitchFamily="18" charset="0"/>
              </a:rPr>
              <a:t>industrial discharges </a:t>
            </a:r>
            <a:r>
              <a:rPr lang="en-US" sz="2800" dirty="0">
                <a:effectLst/>
                <a:ea typeface="Times New Roman" panose="02020603050405020304" pitchFamily="18" charset="0"/>
              </a:rPr>
              <a:t>create PFAS above baseline?</a:t>
            </a:r>
            <a:endParaRPr lang="en-US" sz="2800" dirty="0">
              <a:effectLst/>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Are there PFAS </a:t>
            </a:r>
            <a:r>
              <a:rPr lang="en-US" sz="2800" dirty="0">
                <a:solidFill>
                  <a:srgbClr val="69B833"/>
                </a:solidFill>
                <a:effectLst/>
                <a:ea typeface="Times New Roman" panose="02020603050405020304" pitchFamily="18" charset="0"/>
              </a:rPr>
              <a:t>signatures</a:t>
            </a:r>
            <a:r>
              <a:rPr lang="en-US" sz="2800" dirty="0">
                <a:effectLst/>
                <a:ea typeface="Times New Roman" panose="02020603050405020304" pitchFamily="18" charset="0"/>
              </a:rPr>
              <a:t> of industrial point sources?</a:t>
            </a:r>
            <a:endParaRPr lang="en-US" sz="2800" dirty="0">
              <a:effectLst/>
              <a:ea typeface="Calibri" panose="020F0502020204030204" pitchFamily="34" charset="0"/>
            </a:endParaRPr>
          </a:p>
          <a:p>
            <a:pPr marL="342900" indent="-342900">
              <a:lnSpc>
                <a:spcPct val="107000"/>
              </a:lnSpc>
              <a:spcBef>
                <a:spcPts val="0"/>
              </a:spcBef>
              <a:buClr>
                <a:schemeClr val="tx1">
                  <a:lumMod val="65000"/>
                  <a:lumOff val="35000"/>
                </a:schemeClr>
              </a:buClr>
              <a:buFont typeface="+mj-lt"/>
              <a:buAutoNum type="arabicPeriod"/>
            </a:pPr>
            <a:r>
              <a:rPr lang="en-US" sz="2800" dirty="0">
                <a:ea typeface="Times New Roman" panose="02020603050405020304" pitchFamily="18" charset="0"/>
              </a:rPr>
              <a:t>Where are the “</a:t>
            </a:r>
            <a:r>
              <a:rPr lang="en-US" sz="2800" dirty="0">
                <a:solidFill>
                  <a:srgbClr val="69B833"/>
                </a:solidFill>
                <a:ea typeface="Times New Roman" panose="02020603050405020304" pitchFamily="18" charset="0"/>
              </a:rPr>
              <a:t>outliers</a:t>
            </a:r>
            <a:r>
              <a:rPr lang="en-US" sz="2800" dirty="0">
                <a:ea typeface="Times New Roman" panose="02020603050405020304" pitchFamily="18" charset="0"/>
              </a:rPr>
              <a:t>”?</a:t>
            </a:r>
            <a:endParaRPr lang="en-US" sz="2800" dirty="0">
              <a:ea typeface="Calibri" panose="020F0502020204030204" pitchFamily="34" charset="0"/>
            </a:endParaRPr>
          </a:p>
          <a:p>
            <a:pPr marL="342900" marR="0" lvl="0" indent="-342900">
              <a:lnSpc>
                <a:spcPct val="107000"/>
              </a:lnSpc>
              <a:spcBef>
                <a:spcPts val="0"/>
              </a:spcBef>
              <a:spcAft>
                <a:spcPts val="0"/>
              </a:spcAft>
              <a:buClr>
                <a:schemeClr val="tx1">
                  <a:lumMod val="65000"/>
                  <a:lumOff val="35000"/>
                </a:schemeClr>
              </a:buClr>
              <a:buFont typeface="+mj-lt"/>
              <a:buAutoNum type="arabicPeriod"/>
            </a:pPr>
            <a:r>
              <a:rPr lang="en-US" sz="2800" dirty="0">
                <a:effectLst/>
                <a:ea typeface="Times New Roman" panose="02020603050405020304" pitchFamily="18" charset="0"/>
              </a:rPr>
              <a:t>What are the </a:t>
            </a:r>
            <a:r>
              <a:rPr lang="en-US" sz="2800" dirty="0">
                <a:solidFill>
                  <a:srgbClr val="69B833"/>
                </a:solidFill>
                <a:effectLst/>
                <a:ea typeface="Times New Roman" panose="02020603050405020304" pitchFamily="18" charset="0"/>
              </a:rPr>
              <a:t>blind spots </a:t>
            </a:r>
            <a:r>
              <a:rPr lang="en-US" sz="2800" dirty="0">
                <a:effectLst/>
                <a:ea typeface="Times New Roman" panose="02020603050405020304" pitchFamily="18" charset="0"/>
              </a:rPr>
              <a:t>or major uncertainties in the dataset?</a:t>
            </a:r>
            <a:endParaRPr lang="en-US" sz="2800" dirty="0">
              <a:effectLst/>
              <a:ea typeface="Calibri" panose="020F0502020204030204" pitchFamily="34" charset="0"/>
            </a:endParaRPr>
          </a:p>
        </p:txBody>
      </p:sp>
      <p:sp>
        <p:nvSpPr>
          <p:cNvPr id="7" name="Slide Number Placeholder 6"/>
          <p:cNvSpPr>
            <a:spLocks noGrp="1"/>
          </p:cNvSpPr>
          <p:nvPr>
            <p:ph type="sldNum" sz="quarter" idx="4"/>
          </p:nvPr>
        </p:nvSpPr>
        <p:spPr/>
        <p:txBody>
          <a:bodyPr/>
          <a:lstStyle/>
          <a:p>
            <a:fld id="{75472711-4FCB-2141-A321-C0607E714264}" type="slidenum">
              <a:rPr lang="en-US" smtClean="0"/>
              <a:pPr/>
              <a:t>8</a:t>
            </a:fld>
            <a:endParaRPr lang="en-US"/>
          </a:p>
        </p:txBody>
      </p:sp>
      <p:sp>
        <p:nvSpPr>
          <p:cNvPr id="5" name="Rectangle 4">
            <a:extLst>
              <a:ext uri="{FF2B5EF4-FFF2-40B4-BE49-F238E27FC236}">
                <a16:creationId xmlns:a16="http://schemas.microsoft.com/office/drawing/2014/main" id="{1998B174-B58A-4770-B705-B231E9FB728D}"/>
              </a:ext>
            </a:extLst>
          </p:cNvPr>
          <p:cNvSpPr/>
          <p:nvPr/>
        </p:nvSpPr>
        <p:spPr>
          <a:xfrm>
            <a:off x="412511" y="964565"/>
            <a:ext cx="8381815" cy="534226"/>
          </a:xfrm>
          <a:prstGeom prst="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4979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FE864E-216C-426D-9D56-D2725028CEDD}"/>
              </a:ext>
            </a:extLst>
          </p:cNvPr>
          <p:cNvSpPr>
            <a:spLocks noGrp="1"/>
          </p:cNvSpPr>
          <p:nvPr>
            <p:ph type="sldNum" sz="quarter" idx="4"/>
          </p:nvPr>
        </p:nvSpPr>
        <p:spPr>
          <a:xfrm>
            <a:off x="8293787" y="4818382"/>
            <a:ext cx="500539" cy="258659"/>
          </a:xfrm>
        </p:spPr>
        <p:txBody>
          <a:bodyPr/>
          <a:lstStyle/>
          <a:p>
            <a:fld id="{75472711-4FCB-2141-A321-C0607E714264}" type="slidenum">
              <a:rPr lang="en-US" smtClean="0"/>
              <a:pPr/>
              <a:t>9</a:t>
            </a:fld>
            <a:endParaRPr lang="en-US"/>
          </a:p>
        </p:txBody>
      </p:sp>
      <p:sp>
        <p:nvSpPr>
          <p:cNvPr id="9" name="Title 6">
            <a:extLst>
              <a:ext uri="{FF2B5EF4-FFF2-40B4-BE49-F238E27FC236}">
                <a16:creationId xmlns:a16="http://schemas.microsoft.com/office/drawing/2014/main" id="{7BCC1F69-BCEB-456C-9106-C5658D5252AA}"/>
              </a:ext>
            </a:extLst>
          </p:cNvPr>
          <p:cNvSpPr txBox="1">
            <a:spLocks/>
          </p:cNvSpPr>
          <p:nvPr/>
        </p:nvSpPr>
        <p:spPr>
          <a:xfrm>
            <a:off x="0" y="0"/>
            <a:ext cx="9144000" cy="479822"/>
          </a:xfrm>
          <a:prstGeom prst="rect">
            <a:avLst/>
          </a:prstGeom>
        </p:spPr>
        <p:txBody>
          <a:bodyPr lIns="91440" tIns="45720" rIns="91440" bIns="45720" anchor="t"/>
          <a:lstStyle>
            <a:lvl1pPr algn="ctr" defTabSz="457200" rtl="0" eaLnBrk="1" latinLnBrk="0" hangingPunct="1">
              <a:spcBef>
                <a:spcPct val="0"/>
              </a:spcBef>
              <a:buNone/>
              <a:defRPr lang="en-US" sz="3200" b="0" i="0" kern="1200">
                <a:solidFill>
                  <a:srgbClr val="0D6FBD"/>
                </a:solidFill>
                <a:latin typeface="+mj-lt"/>
                <a:ea typeface="+mj-ea"/>
                <a:cs typeface="Myriad Pro Cond"/>
              </a:defRPr>
            </a:lvl1pPr>
          </a:lstStyle>
          <a:p>
            <a:r>
              <a:rPr lang="en-US" sz="2400" err="1">
                <a:solidFill>
                  <a:schemeClr val="tx2"/>
                </a:solidFill>
                <a:latin typeface="Calibri Light" panose="020F0302020204030204" pitchFamily="34" charset="0"/>
                <a:ea typeface="Calibri"/>
                <a:cs typeface="Calibri Light" panose="020F0302020204030204" pitchFamily="34" charset="0"/>
              </a:rPr>
              <a:t>Wastestream</a:t>
            </a:r>
            <a:r>
              <a:rPr lang="en-US" sz="2400">
                <a:solidFill>
                  <a:schemeClr val="tx2"/>
                </a:solidFill>
                <a:latin typeface="Calibri Light" panose="020F0302020204030204" pitchFamily="34" charset="0"/>
                <a:ea typeface="Calibri"/>
                <a:cs typeface="Calibri Light" panose="020F0302020204030204" pitchFamily="34" charset="0"/>
              </a:rPr>
              <a:t> PFAS Profile by Residential &amp; Commercial Contribution</a:t>
            </a:r>
          </a:p>
        </p:txBody>
      </p:sp>
      <p:pic>
        <p:nvPicPr>
          <p:cNvPr id="12" name="Picture 11" descr="Graphical user interface, application, Word&#10;&#10;Description automatically generated">
            <a:extLst>
              <a:ext uri="{FF2B5EF4-FFF2-40B4-BE49-F238E27FC236}">
                <a16:creationId xmlns:a16="http://schemas.microsoft.com/office/drawing/2014/main" id="{24CBF114-0279-4681-B16B-CD4B982F4EC4}"/>
              </a:ext>
            </a:extLst>
          </p:cNvPr>
          <p:cNvPicPr>
            <a:picLocks noChangeAspect="1"/>
          </p:cNvPicPr>
          <p:nvPr/>
        </p:nvPicPr>
        <p:blipFill>
          <a:blip r:embed="rId2"/>
          <a:stretch>
            <a:fillRect/>
          </a:stretch>
        </p:blipFill>
        <p:spPr>
          <a:xfrm>
            <a:off x="475672" y="479822"/>
            <a:ext cx="8192655" cy="4369416"/>
          </a:xfrm>
          <a:prstGeom prst="rect">
            <a:avLst/>
          </a:prstGeom>
        </p:spPr>
      </p:pic>
    </p:spTree>
    <p:extLst>
      <p:ext uri="{BB962C8B-B14F-4D97-AF65-F5344CB8AC3E}">
        <p14:creationId xmlns:p14="http://schemas.microsoft.com/office/powerpoint/2010/main" val="354296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White Interior">
  <a:themeElements>
    <a:clrScheme name="LFT_PPT">
      <a:dk1>
        <a:srgbClr val="000000"/>
      </a:dk1>
      <a:lt1>
        <a:srgbClr val="FFFFFF"/>
      </a:lt1>
      <a:dk2>
        <a:srgbClr val="003399"/>
      </a:dk2>
      <a:lt2>
        <a:srgbClr val="C0B7AF"/>
      </a:lt2>
      <a:accent1>
        <a:srgbClr val="7AC143"/>
      </a:accent1>
      <a:accent2>
        <a:srgbClr val="00BBE5"/>
      </a:accent2>
      <a:accent3>
        <a:srgbClr val="F47B20"/>
      </a:accent3>
      <a:accent4>
        <a:srgbClr val="FFD65A"/>
      </a:accent4>
      <a:accent5>
        <a:srgbClr val="AAD3F1"/>
      </a:accent5>
      <a:accent6>
        <a:srgbClr val="00929F"/>
      </a:accent6>
      <a:hlink>
        <a:srgbClr val="003399"/>
      </a:hlink>
      <a:folHlink>
        <a:srgbClr val="C2E1F6"/>
      </a:folHlink>
    </a:clrScheme>
    <a:fontScheme name="Custom 2">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marR="0" indent="0" algn="ctr" defTabSz="914400" rtl="0" eaLnBrk="1" fontAlgn="auto" latinLnBrk="0" hangingPunct="1">
          <a:lnSpc>
            <a:spcPct val="100000"/>
          </a:lnSpc>
          <a:spcBef>
            <a:spcPts val="0"/>
          </a:spcBef>
          <a:spcAft>
            <a:spcPts val="0"/>
          </a:spcAft>
          <a:buClrTx/>
          <a:buSzTx/>
          <a:buFontTx/>
          <a:buNone/>
          <a:tabLst/>
          <a:defRPr kumimoji="0" sz="1800" i="0" u="none" strike="noStrike" kern="1200" cap="none" spc="0" normalizeH="0" baseline="0" noProof="0" dirty="0" err="1" smtClean="0">
            <a:ln>
              <a:noFill/>
            </a:ln>
            <a:solidFill>
              <a:schemeClr val="tx2"/>
            </a:solidFill>
            <a:effectLst/>
            <a:uLnTx/>
            <a:uFillTx/>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Presentation6" id="{66618F85-2B09-7544-A5EA-40DE85BA7539}" vid="{73AAC5A5-EF3F-3440-959B-5F02A7073D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LFT_PPT">
    <a:dk1>
      <a:srgbClr val="000000"/>
    </a:dk1>
    <a:lt1>
      <a:srgbClr val="FFFFFF"/>
    </a:lt1>
    <a:dk2>
      <a:srgbClr val="003399"/>
    </a:dk2>
    <a:lt2>
      <a:srgbClr val="C0B7AF"/>
    </a:lt2>
    <a:accent1>
      <a:srgbClr val="7AC143"/>
    </a:accent1>
    <a:accent2>
      <a:srgbClr val="00BBE5"/>
    </a:accent2>
    <a:accent3>
      <a:srgbClr val="F47B20"/>
    </a:accent3>
    <a:accent4>
      <a:srgbClr val="FFD65A"/>
    </a:accent4>
    <a:accent5>
      <a:srgbClr val="AAD3F1"/>
    </a:accent5>
    <a:accent6>
      <a:srgbClr val="00929F"/>
    </a:accent6>
    <a:hlink>
      <a:srgbClr val="003399"/>
    </a:hlink>
    <a:folHlink>
      <a:srgbClr val="C2E1F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10f259f9-296d-45ec-b40f-2b565e2e2123" ContentTypeId="0x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4DB112789FF23542AB016DE904070BDD" ma:contentTypeVersion="14" ma:contentTypeDescription="Create a new document." ma:contentTypeScope="" ma:versionID="963727b361e6bd24c19d672d5da33aa7">
  <xsd:schema xmlns:xsd="http://www.w3.org/2001/XMLSchema" xmlns:xs="http://www.w3.org/2001/XMLSchema" xmlns:p="http://schemas.microsoft.com/office/2006/metadata/properties" xmlns:ns2="7e4ebb84-7041-4fc9-b1f4-889b1e15c738" xmlns:ns3="c5a445d0-5d19-4ba4-b755-822631e11c1e" xmlns:ns4="085d7dbf-960b-436a-9acb-3c4609dec3c5" targetNamespace="http://schemas.microsoft.com/office/2006/metadata/properties" ma:root="true" ma:fieldsID="2a0bd3d6755a44d41ba9b01221ff0d79" ns2:_="" ns3:_="" ns4:_="">
    <xsd:import namespace="7e4ebb84-7041-4fc9-b1f4-889b1e15c738"/>
    <xsd:import namespace="c5a445d0-5d19-4ba4-b755-822631e11c1e"/>
    <xsd:import namespace="085d7dbf-960b-436a-9acb-3c4609dec3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4ebb84-7041-4fc9-b1f4-889b1e15c7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f259f9-296d-45ec-b40f-2b565e2e212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a445d0-5d19-4ba4-b755-822631e11c1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d4b233-766e-41f3-bd0a-0a8094076814}" ma:internalName="TaxCatchAll" ma:showField="CatchAllData" ma:web="085d7dbf-960b-436a-9acb-3c4609dec3c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5d7dbf-960b-436a-9acb-3c4609dec3c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c5a445d0-5d19-4ba4-b755-822631e11c1e" xsi:nil="true"/>
    <lcf76f155ced4ddcb4097134ff3c332f xmlns="7e4ebb84-7041-4fc9-b1f4-889b1e15c738">
      <Terms xmlns="http://schemas.microsoft.com/office/infopath/2007/PartnerControls"/>
    </lcf76f155ced4ddcb4097134ff3c332f>
    <SharedWithUsers xmlns="085d7dbf-960b-436a-9acb-3c4609dec3c5">
      <UserInfo>
        <DisplayName>Revanth, Sai T.</DisplayName>
        <AccountId>36</AccountId>
        <AccountType/>
      </UserInfo>
    </SharedWithUsers>
  </documentManagement>
</p:properties>
</file>

<file path=customXml/itemProps1.xml><?xml version="1.0" encoding="utf-8"?>
<ds:datastoreItem xmlns:ds="http://schemas.openxmlformats.org/officeDocument/2006/customXml" ds:itemID="{0AB07878-1936-4C44-82C0-403EB1723767}">
  <ds:schemaRefs>
    <ds:schemaRef ds:uri="Microsoft.SharePoint.Taxonomy.ContentTypeSync"/>
  </ds:schemaRefs>
</ds:datastoreItem>
</file>

<file path=customXml/itemProps2.xml><?xml version="1.0" encoding="utf-8"?>
<ds:datastoreItem xmlns:ds="http://schemas.openxmlformats.org/officeDocument/2006/customXml" ds:itemID="{5C2FF057-1300-4929-8989-BE057E9E3A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4ebb84-7041-4fc9-b1f4-889b1e15c738"/>
    <ds:schemaRef ds:uri="c5a445d0-5d19-4ba4-b755-822631e11c1e"/>
    <ds:schemaRef ds:uri="085d7dbf-960b-436a-9acb-3c4609dec3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4.xml><?xml version="1.0" encoding="utf-8"?>
<ds:datastoreItem xmlns:ds="http://schemas.openxmlformats.org/officeDocument/2006/customXml" ds:itemID="{7B6F2769-7194-4217-93D3-3AF3A4742282}">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c5a445d0-5d19-4ba4-b755-822631e11c1e"/>
    <ds:schemaRef ds:uri="http://schemas.microsoft.com/office/2006/metadata/properties"/>
    <ds:schemaRef ds:uri="http://purl.org/dc/terms/"/>
    <ds:schemaRef ds:uri="7e4ebb84-7041-4fc9-b1f4-889b1e15c738"/>
    <ds:schemaRef ds:uri="085d7dbf-960b-436a-9acb-3c4609dec3c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LFT_PPT_16x9</Template>
  <TotalTime>1276</TotalTime>
  <Words>1124</Words>
  <Application>Microsoft Office PowerPoint</Application>
  <PresentationFormat>On-screen Show (16:9)</PresentationFormat>
  <Paragraphs>346</Paragraphs>
  <Slides>28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Avenir Next LT Pro</vt:lpstr>
      <vt:lpstr>Calibri</vt:lpstr>
      <vt:lpstr>Calibri Light</vt:lpstr>
      <vt:lpstr>Myriad Pro</vt:lpstr>
      <vt:lpstr>Segoe UI</vt:lpstr>
      <vt:lpstr>Wingdings</vt:lpstr>
      <vt:lpstr>2_White Interior</vt:lpstr>
      <vt:lpstr>What can we learn from the GeoTracker PFAS data?</vt:lpstr>
      <vt:lpstr>Experimental Methods &amp; Provisional Data Quality</vt:lpstr>
      <vt:lpstr>PowerPoint Presentation</vt:lpstr>
      <vt:lpstr>PowerPoint Presentation</vt:lpstr>
      <vt:lpstr>PowerPoint Presentation</vt:lpstr>
      <vt:lpstr>Research Questions</vt:lpstr>
      <vt:lpstr>POTWs Distribution by Residential &amp; Commercial Contribution</vt:lpstr>
      <vt:lpstr>Research Questions</vt:lpstr>
      <vt:lpstr>PowerPoint Presentation</vt:lpstr>
      <vt:lpstr>PowerPoint Presentation</vt:lpstr>
      <vt:lpstr>Sensitivity to NDs Quantification </vt:lpstr>
      <vt:lpstr>Analyte Median Sensitivity to NDs Quantification </vt:lpstr>
      <vt:lpstr>With so many NDs, how can we leverage distributions for PFAS rather than summary statistics?</vt:lpstr>
      <vt:lpstr>Research Questions</vt:lpstr>
      <vt:lpstr>We Used Questionnaire Answers  to Group POTWs</vt:lpstr>
      <vt:lpstr>Detections Ranked from Low Concentration to High </vt:lpstr>
      <vt:lpstr>PowerPoint Presentation</vt:lpstr>
      <vt:lpstr>PowerPoint Presentation</vt:lpstr>
      <vt:lpstr>PowerPoint Presentation</vt:lpstr>
      <vt:lpstr>Research Questions</vt:lpstr>
      <vt:lpstr>“Outlier” POTWs are visible in the data</vt:lpstr>
      <vt:lpstr>PowerPoint Presentation</vt:lpstr>
      <vt:lpstr>PowerPoint Presentation</vt:lpstr>
      <vt:lpstr>PowerPoint Presentation</vt:lpstr>
      <vt:lpstr>Research Questions</vt:lpstr>
      <vt:lpstr>Uncertainties and Blind Spots</vt:lpstr>
      <vt:lpstr>PowerPoint Presentation</vt:lpstr>
      <vt:lpstr>Thank you  Chris Gurr, PE gurrc@cdmsmith.com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can the Geotracker PFAS data tell us?</dc:title>
  <dc:creator>Gurr, Christopher</dc:creator>
  <cp:lastModifiedBy>Gurr, Christopher</cp:lastModifiedBy>
  <cp:revision>6</cp:revision>
  <cp:lastPrinted>2015-05-15T19:14:38Z</cp:lastPrinted>
  <dcterms:created xsi:type="dcterms:W3CDTF">2022-03-18T19:53:42Z</dcterms:created>
  <dcterms:modified xsi:type="dcterms:W3CDTF">2022-04-27T16:45:16Z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0x0101004DB112789FF23542AB016DE904070BDD</vt:lpwstr>
  </property>
  <property fmtid="{D5CDD505-2E9C-101B-9397-08002B2CF9AE}" pid="3" name="LFT-Type">
    <vt:lpwstr>2</vt:lpwstr>
  </property>
  <property fmtid="{D5CDD505-2E9C-101B-9397-08002B2CF9AE}" pid="4" name="AuthorIds_UIVersion_4096">
    <vt:lpwstr>1655</vt:lpwstr>
  </property>
  <property fmtid="{D5CDD505-2E9C-101B-9397-08002B2CF9AE}" pid="5" name="MediaServiceImageTags">
    <vt:lpwstr/>
  </property>
</Properties>
</file>